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305" r:id="rId4"/>
    <p:sldId id="306" r:id="rId5"/>
    <p:sldId id="307" r:id="rId6"/>
    <p:sldId id="310" r:id="rId7"/>
    <p:sldId id="312" r:id="rId8"/>
    <p:sldId id="313" r:id="rId9"/>
    <p:sldId id="311" r:id="rId10"/>
    <p:sldId id="308" r:id="rId11"/>
    <p:sldId id="314" r:id="rId12"/>
    <p:sldId id="317" r:id="rId13"/>
    <p:sldId id="309" r:id="rId14"/>
    <p:sldId id="315" r:id="rId15"/>
    <p:sldId id="316" r:id="rId16"/>
    <p:sldId id="260" r:id="rId17"/>
    <p:sldId id="283" r:id="rId18"/>
    <p:sldId id="318" r:id="rId19"/>
    <p:sldId id="320" r:id="rId20"/>
    <p:sldId id="261" r:id="rId21"/>
    <p:sldId id="321" r:id="rId22"/>
    <p:sldId id="322" r:id="rId23"/>
    <p:sldId id="281" r:id="rId24"/>
    <p:sldId id="334" r:id="rId25"/>
    <p:sldId id="335" r:id="rId26"/>
    <p:sldId id="323" r:id="rId27"/>
    <p:sldId id="331" r:id="rId28"/>
    <p:sldId id="324" r:id="rId29"/>
    <p:sldId id="332" r:id="rId30"/>
    <p:sldId id="333" r:id="rId31"/>
    <p:sldId id="336" r:id="rId32"/>
    <p:sldId id="337" r:id="rId33"/>
    <p:sldId id="338" r:id="rId34"/>
    <p:sldId id="284" r:id="rId35"/>
    <p:sldId id="339" r:id="rId36"/>
    <p:sldId id="340" r:id="rId37"/>
    <p:sldId id="344" r:id="rId38"/>
    <p:sldId id="341" r:id="rId39"/>
    <p:sldId id="343" r:id="rId40"/>
    <p:sldId id="280" r:id="rId41"/>
    <p:sldId id="352" r:id="rId42"/>
    <p:sldId id="353" r:id="rId43"/>
    <p:sldId id="355" r:id="rId44"/>
    <p:sldId id="356" r:id="rId45"/>
    <p:sldId id="357" r:id="rId46"/>
    <p:sldId id="358" r:id="rId47"/>
    <p:sldId id="359" r:id="rId48"/>
    <p:sldId id="287" r:id="rId49"/>
    <p:sldId id="347" r:id="rId50"/>
    <p:sldId id="348" r:id="rId51"/>
    <p:sldId id="349" r:id="rId52"/>
    <p:sldId id="350" r:id="rId53"/>
    <p:sldId id="262" r:id="rId54"/>
    <p:sldId id="346" r:id="rId55"/>
    <p:sldId id="325" r:id="rId56"/>
    <p:sldId id="330" r:id="rId57"/>
    <p:sldId id="326" r:id="rId58"/>
    <p:sldId id="327" r:id="rId59"/>
    <p:sldId id="328" r:id="rId60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2E3"/>
    <a:srgbClr val="FBE22D"/>
    <a:srgbClr val="A9D25A"/>
    <a:srgbClr val="EA5514"/>
    <a:srgbClr val="7BBFAA"/>
    <a:srgbClr val="EB4544"/>
    <a:srgbClr val="DDDDDD"/>
    <a:srgbClr val="B03896"/>
    <a:srgbClr val="F8F8F8"/>
    <a:srgbClr val="FC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73" autoAdjust="0"/>
  </p:normalViewPr>
  <p:slideViewPr>
    <p:cSldViewPr showGuides="1">
      <p:cViewPr>
        <p:scale>
          <a:sx n="150" d="100"/>
          <a:sy n="150" d="100"/>
        </p:scale>
        <p:origin x="-1256" y="-56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9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jQuery</a:t>
            </a:r>
            <a:r>
              <a:rPr lang="zh-CN" altLang="en-US" dirty="0" smtClean="0"/>
              <a:t>简化</a:t>
            </a:r>
            <a:r>
              <a:rPr lang="en-US" altLang="zh-CN" dirty="0" smtClean="0"/>
              <a:t>DOM</a:t>
            </a:r>
            <a:r>
              <a:rPr lang="zh-CN" altLang="en-US" dirty="0" smtClean="0"/>
              <a:t>相关的代码， 例如：</a:t>
            </a:r>
          </a:p>
          <a:p>
            <a:r>
              <a:rPr lang="en-US" altLang="zh-CN" dirty="0" smtClean="0"/>
              <a:t>DOM</a:t>
            </a:r>
            <a:r>
              <a:rPr lang="zh-CN" altLang="en-US" dirty="0" smtClean="0"/>
              <a:t>的选择</a:t>
            </a:r>
          </a:p>
          <a:p>
            <a:r>
              <a:rPr lang="en-US" altLang="zh-CN" dirty="0" smtClean="0"/>
              <a:t>jQuery</a:t>
            </a:r>
            <a:r>
              <a:rPr lang="zh-CN" altLang="en-US" dirty="0" smtClean="0"/>
              <a:t>提供了一系列选择器用于选取界面元素，在其他一些框架中也有类似功能，但是一般没有它的简洁、强大。</a:t>
            </a:r>
          </a:p>
          <a:p>
            <a:r>
              <a:rPr lang="en-US" altLang="zh-CN" dirty="0" smtClean="0"/>
              <a:t>$("*") //</a:t>
            </a:r>
            <a:r>
              <a:rPr lang="zh-CN" altLang="en-US" dirty="0" smtClean="0"/>
              <a:t>选取所有元素 </a:t>
            </a:r>
            <a:r>
              <a:rPr lang="en-US" altLang="zh-CN" dirty="0" smtClean="0"/>
              <a:t>$("#</a:t>
            </a:r>
            <a:r>
              <a:rPr lang="en-US" altLang="zh-CN" dirty="0" err="1" smtClean="0"/>
              <a:t>lastname</a:t>
            </a:r>
            <a:r>
              <a:rPr lang="en-US" altLang="zh-CN" dirty="0" smtClean="0"/>
              <a:t>") //</a:t>
            </a:r>
            <a:r>
              <a:rPr lang="zh-CN" altLang="en-US" dirty="0" smtClean="0"/>
              <a:t>选取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lastname</a:t>
            </a:r>
            <a:r>
              <a:rPr lang="zh-CN" altLang="en-US" dirty="0" smtClean="0"/>
              <a:t>的元素 </a:t>
            </a:r>
            <a:endParaRPr lang="en-US" altLang="zh-CN" dirty="0" smtClean="0"/>
          </a:p>
          <a:p>
            <a:r>
              <a:rPr lang="en-US" altLang="zh-CN" dirty="0" smtClean="0"/>
              <a:t>$(".intro") //</a:t>
            </a:r>
            <a:r>
              <a:rPr lang="zh-CN" altLang="en-US" dirty="0" smtClean="0"/>
              <a:t>选取所有</a:t>
            </a:r>
            <a:r>
              <a:rPr lang="en-US" altLang="zh-CN" dirty="0" smtClean="0"/>
              <a:t>class="intro"</a:t>
            </a:r>
            <a:r>
              <a:rPr lang="zh-CN" altLang="en-US" dirty="0" smtClean="0"/>
              <a:t>的元素</a:t>
            </a:r>
            <a:endParaRPr lang="en-US" altLang="zh-CN" dirty="0" smtClean="0"/>
          </a:p>
          <a:p>
            <a:r>
              <a:rPr lang="en-US" altLang="zh-CN" dirty="0" smtClean="0"/>
              <a:t>$("p") //</a:t>
            </a:r>
            <a:r>
              <a:rPr lang="zh-CN" altLang="en-US" dirty="0" smtClean="0"/>
              <a:t>选取所有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lt;p&amp;gt</a:t>
            </a:r>
            <a:r>
              <a:rPr lang="en-US" altLang="zh-CN" dirty="0" smtClean="0"/>
              <a:t>;</a:t>
            </a:r>
            <a:r>
              <a:rPr lang="zh-CN" altLang="en-US" dirty="0" smtClean="0"/>
              <a:t>元素 </a:t>
            </a:r>
            <a:endParaRPr lang="en-US" altLang="zh-CN" dirty="0" smtClean="0"/>
          </a:p>
          <a:p>
            <a:r>
              <a:rPr lang="en-US" altLang="zh-CN" dirty="0" smtClean="0"/>
              <a:t>$(".</a:t>
            </a:r>
            <a:r>
              <a:rPr lang="en-US" altLang="zh-CN" dirty="0" err="1" smtClean="0"/>
              <a:t>intro.demo</a:t>
            </a:r>
            <a:r>
              <a:rPr lang="en-US" altLang="zh-CN" dirty="0" smtClean="0"/>
              <a:t>") //</a:t>
            </a:r>
            <a:r>
              <a:rPr lang="zh-CN" altLang="en-US" dirty="0" smtClean="0"/>
              <a:t>选取所有 </a:t>
            </a:r>
            <a:r>
              <a:rPr lang="en-US" altLang="zh-CN" dirty="0" smtClean="0"/>
              <a:t>class="intro"</a:t>
            </a:r>
            <a:r>
              <a:rPr lang="zh-CN" altLang="en-US" dirty="0" smtClean="0"/>
              <a:t>且</a:t>
            </a:r>
            <a:r>
              <a:rPr lang="en-US" altLang="zh-CN" dirty="0" smtClean="0"/>
              <a:t>class="demo"</a:t>
            </a:r>
            <a:r>
              <a:rPr lang="zh-CN" altLang="en-US" dirty="0" smtClean="0"/>
              <a:t>的元素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链式表达式：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中，可以使用链式表达式来连续操作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，比如下面这个例子：</a:t>
            </a:r>
          </a:p>
          <a:p>
            <a:r>
              <a:rPr lang="zh-CN" altLang="en-US" dirty="0" smtClean="0"/>
              <a:t>如果不使用链式表达式，可能我们需要这么写：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neat = $("</a:t>
            </a:r>
            <a:r>
              <a:rPr lang="en-US" altLang="zh-CN" dirty="0" err="1" smtClean="0"/>
              <a:t>p.neat</a:t>
            </a:r>
            <a:r>
              <a:rPr lang="en-US" altLang="zh-CN" dirty="0" smtClean="0"/>
              <a:t>"); </a:t>
            </a:r>
          </a:p>
          <a:p>
            <a:r>
              <a:rPr lang="en-US" altLang="zh-CN" dirty="0" err="1" smtClean="0"/>
              <a:t>neat.addClass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ohmy</a:t>
            </a:r>
            <a:r>
              <a:rPr lang="en-US" altLang="zh-CN" dirty="0" smtClean="0"/>
              <a:t>"); </a:t>
            </a:r>
          </a:p>
          <a:p>
            <a:r>
              <a:rPr lang="en-US" altLang="zh-CN" dirty="0" err="1" smtClean="0"/>
              <a:t>neat.show</a:t>
            </a:r>
            <a:r>
              <a:rPr lang="en-US" altLang="zh-CN" dirty="0" smtClean="0"/>
              <a:t>("slow");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但是有了链式表达式，我们只需要这么一行代码就可以完成这些：</a:t>
            </a:r>
          </a:p>
          <a:p>
            <a:r>
              <a:rPr lang="en-US" altLang="zh-CN" dirty="0" smtClean="0"/>
              <a:t>$("</a:t>
            </a:r>
            <a:r>
              <a:rPr lang="en-US" altLang="zh-CN" dirty="0" err="1" smtClean="0"/>
              <a:t>p.neat</a:t>
            </a:r>
            <a:r>
              <a:rPr lang="en-US" altLang="zh-CN" dirty="0" smtClean="0"/>
              <a:t>").</a:t>
            </a:r>
            <a:r>
              <a:rPr lang="en-US" altLang="zh-CN" dirty="0" err="1" smtClean="0"/>
              <a:t>addClass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ohmy</a:t>
            </a:r>
            <a:r>
              <a:rPr lang="en-US" altLang="zh-CN" dirty="0" smtClean="0"/>
              <a:t>").show("slow");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1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jQuery</a:t>
            </a:r>
            <a:r>
              <a:rPr lang="zh-CN" altLang="en-US" dirty="0" smtClean="0"/>
              <a:t>简化</a:t>
            </a:r>
            <a:r>
              <a:rPr lang="en-US" altLang="zh-CN" dirty="0" smtClean="0"/>
              <a:t>DOM</a:t>
            </a:r>
            <a:r>
              <a:rPr lang="zh-CN" altLang="en-US" dirty="0" smtClean="0"/>
              <a:t>相关的代码， 例如：</a:t>
            </a:r>
          </a:p>
          <a:p>
            <a:r>
              <a:rPr lang="en-US" altLang="zh-CN" dirty="0" smtClean="0"/>
              <a:t>DOM</a:t>
            </a:r>
            <a:r>
              <a:rPr lang="zh-CN" altLang="en-US" dirty="0" smtClean="0"/>
              <a:t>的选择</a:t>
            </a:r>
          </a:p>
          <a:p>
            <a:r>
              <a:rPr lang="en-US" altLang="zh-CN" dirty="0" smtClean="0"/>
              <a:t>jQuery</a:t>
            </a:r>
            <a:r>
              <a:rPr lang="zh-CN" altLang="en-US" dirty="0" smtClean="0"/>
              <a:t>提供了一系列选择器用于选取界面元素，在其他一些框架中也有类似功能，但是一般没有它的简洁、强大。</a:t>
            </a:r>
          </a:p>
          <a:p>
            <a:r>
              <a:rPr lang="en-US" altLang="zh-CN" dirty="0" smtClean="0"/>
              <a:t>$("*") //</a:t>
            </a:r>
            <a:r>
              <a:rPr lang="zh-CN" altLang="en-US" dirty="0" smtClean="0"/>
              <a:t>选取所有元素 </a:t>
            </a:r>
            <a:r>
              <a:rPr lang="en-US" altLang="zh-CN" dirty="0" smtClean="0"/>
              <a:t>$("#</a:t>
            </a:r>
            <a:r>
              <a:rPr lang="en-US" altLang="zh-CN" dirty="0" err="1" smtClean="0"/>
              <a:t>lastname</a:t>
            </a:r>
            <a:r>
              <a:rPr lang="en-US" altLang="zh-CN" dirty="0" smtClean="0"/>
              <a:t>") //</a:t>
            </a:r>
            <a:r>
              <a:rPr lang="zh-CN" altLang="en-US" dirty="0" smtClean="0"/>
              <a:t>选取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lastname</a:t>
            </a:r>
            <a:r>
              <a:rPr lang="zh-CN" altLang="en-US" dirty="0" smtClean="0"/>
              <a:t>的元素 </a:t>
            </a:r>
            <a:endParaRPr lang="en-US" altLang="zh-CN" dirty="0" smtClean="0"/>
          </a:p>
          <a:p>
            <a:r>
              <a:rPr lang="en-US" altLang="zh-CN" dirty="0" smtClean="0"/>
              <a:t>$(".intro") //</a:t>
            </a:r>
            <a:r>
              <a:rPr lang="zh-CN" altLang="en-US" dirty="0" smtClean="0"/>
              <a:t>选取所有</a:t>
            </a:r>
            <a:r>
              <a:rPr lang="en-US" altLang="zh-CN" dirty="0" smtClean="0"/>
              <a:t>class="intro"</a:t>
            </a:r>
            <a:r>
              <a:rPr lang="zh-CN" altLang="en-US" dirty="0" smtClean="0"/>
              <a:t>的元素</a:t>
            </a:r>
            <a:endParaRPr lang="en-US" altLang="zh-CN" dirty="0" smtClean="0"/>
          </a:p>
          <a:p>
            <a:r>
              <a:rPr lang="en-US" altLang="zh-CN" dirty="0" smtClean="0"/>
              <a:t>$("p") //</a:t>
            </a:r>
            <a:r>
              <a:rPr lang="zh-CN" altLang="en-US" dirty="0" smtClean="0"/>
              <a:t>选取所有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lt;p&amp;gt</a:t>
            </a:r>
            <a:r>
              <a:rPr lang="en-US" altLang="zh-CN" dirty="0" smtClean="0"/>
              <a:t>;</a:t>
            </a:r>
            <a:r>
              <a:rPr lang="zh-CN" altLang="en-US" dirty="0" smtClean="0"/>
              <a:t>元素 </a:t>
            </a:r>
            <a:endParaRPr lang="en-US" altLang="zh-CN" dirty="0" smtClean="0"/>
          </a:p>
          <a:p>
            <a:r>
              <a:rPr lang="en-US" altLang="zh-CN" dirty="0" smtClean="0"/>
              <a:t>$(".</a:t>
            </a:r>
            <a:r>
              <a:rPr lang="en-US" altLang="zh-CN" dirty="0" err="1" smtClean="0"/>
              <a:t>intro.demo</a:t>
            </a:r>
            <a:r>
              <a:rPr lang="en-US" altLang="zh-CN" dirty="0" smtClean="0"/>
              <a:t>") //</a:t>
            </a:r>
            <a:r>
              <a:rPr lang="zh-CN" altLang="en-US" dirty="0" smtClean="0"/>
              <a:t>选取所有 </a:t>
            </a:r>
            <a:r>
              <a:rPr lang="en-US" altLang="zh-CN" dirty="0" smtClean="0"/>
              <a:t>class="intro"</a:t>
            </a:r>
            <a:r>
              <a:rPr lang="zh-CN" altLang="en-US" dirty="0" smtClean="0"/>
              <a:t>且</a:t>
            </a:r>
            <a:r>
              <a:rPr lang="en-US" altLang="zh-CN" dirty="0" smtClean="0"/>
              <a:t>class="demo"</a:t>
            </a:r>
            <a:r>
              <a:rPr lang="zh-CN" altLang="en-US" dirty="0" smtClean="0"/>
              <a:t>的元素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链式表达式：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中，可以使用链式表达式来连续操作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，比如下面这个例子：</a:t>
            </a:r>
          </a:p>
          <a:p>
            <a:r>
              <a:rPr lang="zh-CN" altLang="en-US" dirty="0" smtClean="0"/>
              <a:t>如果不使用链式表达式，可能我们需要这么写：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neat = $("</a:t>
            </a:r>
            <a:r>
              <a:rPr lang="en-US" altLang="zh-CN" dirty="0" err="1" smtClean="0"/>
              <a:t>p.neat</a:t>
            </a:r>
            <a:r>
              <a:rPr lang="en-US" altLang="zh-CN" dirty="0" smtClean="0"/>
              <a:t>"); </a:t>
            </a:r>
          </a:p>
          <a:p>
            <a:r>
              <a:rPr lang="en-US" altLang="zh-CN" dirty="0" err="1" smtClean="0"/>
              <a:t>neat.addClass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ohmy</a:t>
            </a:r>
            <a:r>
              <a:rPr lang="en-US" altLang="zh-CN" dirty="0" smtClean="0"/>
              <a:t>"); </a:t>
            </a:r>
          </a:p>
          <a:p>
            <a:r>
              <a:rPr lang="en-US" altLang="zh-CN" dirty="0" err="1" smtClean="0"/>
              <a:t>neat.show</a:t>
            </a:r>
            <a:r>
              <a:rPr lang="en-US" altLang="zh-CN" dirty="0" smtClean="0"/>
              <a:t>("slow");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但是有了链式表达式，我们只需要这么一行代码就可以完成这些：</a:t>
            </a:r>
          </a:p>
          <a:p>
            <a:r>
              <a:rPr lang="en-US" altLang="zh-CN" dirty="0" smtClean="0"/>
              <a:t>$("</a:t>
            </a:r>
            <a:r>
              <a:rPr lang="en-US" altLang="zh-CN" dirty="0" err="1" smtClean="0"/>
              <a:t>p.neat</a:t>
            </a:r>
            <a:r>
              <a:rPr lang="en-US" altLang="zh-CN" dirty="0" smtClean="0"/>
              <a:t>").</a:t>
            </a:r>
            <a:r>
              <a:rPr lang="en-US" altLang="zh-CN" dirty="0" err="1" smtClean="0"/>
              <a:t>addClass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ohmy</a:t>
            </a:r>
            <a:r>
              <a:rPr lang="en-US" altLang="zh-CN" dirty="0" smtClean="0"/>
              <a:t>").show("slow");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83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1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1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61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  <a:t>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gif"/><Relationship Id="rId3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3" Type="http://schemas.openxmlformats.org/officeDocument/2006/relationships/hyperlink" Target="http://debug.phonegap.com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iddler2.com/" TargetMode="External"/><Relationship Id="rId4" Type="http://schemas.openxmlformats.org/officeDocument/2006/relationships/hyperlink" Target="http://www.cnblogs.com/tankxiao/archive/2012/02/06/2337728.html" TargetMode="External"/><Relationship Id="rId5" Type="http://schemas.openxmlformats.org/officeDocument/2006/relationships/hyperlink" Target="http://www.cnblogs.com/TankXiao/p/3063871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harlesproxy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71930" y="110553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455542" y="1307274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455541" y="1392754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5220072" y="1418828"/>
            <a:ext cx="19442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4455542" y="2156904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455541" y="2242384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211192" y="2282924"/>
            <a:ext cx="19442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移动前端的介绍</a:t>
            </a:r>
            <a:endParaRPr lang="en-US" altLang="zh-CN" sz="1400" b="1" dirty="0" smtClean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4455542" y="299319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4455541" y="307867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211192" y="3147600"/>
            <a:ext cx="19442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移动前端的技术介绍</a:t>
            </a:r>
            <a:endParaRPr lang="en-US" altLang="zh-CN" sz="1400" b="1" dirty="0" smtClean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8" name="Oval 14"/>
          <p:cNvSpPr>
            <a:spLocks noChangeArrowheads="1"/>
          </p:cNvSpPr>
          <p:nvPr/>
        </p:nvSpPr>
        <p:spPr bwMode="auto">
          <a:xfrm>
            <a:off x="4455542" y="3823779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455541" y="390925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5211192" y="4011696"/>
            <a:ext cx="21691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开发</a:t>
            </a:r>
            <a:r>
              <a:rPr lang="zh-CN" altLang="en-US" sz="1400" b="1" dirty="0">
                <a:solidFill>
                  <a:srgbClr val="EA5514"/>
                </a:solidFill>
                <a:latin typeface="Impact" panose="020B0806030902050204" pitchFamily="34" charset="0"/>
              </a:rPr>
              <a:t>工具</a:t>
            </a:r>
            <a:r>
              <a:rPr lang="zh-CN" altLang="en-US" sz="1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及调试方法的介绍</a:t>
            </a: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 p14:presetBounceEnd="50000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22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2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7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239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8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53" presetClass="entr" presetSubtype="16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6" presetClass="emph" presetSubtype="0" autoRev="1" fill="hold" grpId="1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2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8" presetID="2" presetClass="entr" presetSubtype="2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5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6" presetClass="emph" presetSubtype="0" autoRev="1" fill="hold" grpId="1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Scale>
                                          <p:cBhvr>
                                            <p:cTn id="27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6" presetID="2" presetClass="entr" presetSubtype="2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 animBg="1"/>
          <p:bldP spid="36" grpId="1" animBg="1"/>
          <p:bldP spid="40" grpId="0"/>
          <p:bldP spid="40" grpId="1"/>
          <p:bldP spid="41" grpId="0"/>
          <p:bldP spid="42" grpId="0" animBg="1"/>
          <p:bldP spid="42" grpId="1" animBg="1"/>
          <p:bldP spid="43" grpId="0"/>
          <p:bldP spid="43" grpId="1"/>
          <p:bldP spid="44" grpId="0"/>
          <p:bldP spid="45" grpId="0" animBg="1"/>
          <p:bldP spid="45" grpId="1" animBg="1"/>
          <p:bldP spid="46" grpId="0"/>
          <p:bldP spid="46" grpId="1"/>
          <p:bldP spid="47" grpId="0"/>
          <p:bldP spid="48" grpId="0" animBg="1"/>
          <p:bldP spid="48" grpId="1" animBg="1"/>
          <p:bldP spid="49" grpId="0"/>
          <p:bldP spid="49" grpId="1"/>
          <p:bldP spid="5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9" name="Freeform 25"/>
          <p:cNvSpPr>
            <a:spLocks/>
          </p:cNvSpPr>
          <p:nvPr/>
        </p:nvSpPr>
        <p:spPr bwMode="auto">
          <a:xfrm>
            <a:off x="683568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745481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894706" y="1998017"/>
            <a:ext cx="233362" cy="2381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609687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铁器时代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EA5514"/>
                </a:solidFill>
              </a:rPr>
              <a:t>AJAX</a:t>
            </a:r>
            <a:endParaRPr lang="zh-CN" altLang="en-US" sz="2400" b="1" dirty="0">
              <a:solidFill>
                <a:srgbClr val="EA5514"/>
              </a:solidFill>
            </a:endParaRP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>
            <a:off x="2049180" y="1346820"/>
            <a:ext cx="597920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AJAX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是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一系列已有技术的组合，早在这个名词出现之前，这些技术的使用就已经比较广泛了，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GMail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因为恰当地应用了这些技术，获得了很好的用户体验。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由于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Ajax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的出现，规模更大，效果更好的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程序逐渐出现，在这些程序中，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代码的数量迅速增加。出于代码组织的需要，“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框架”这个概念逐步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形成。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43"/>
          <p:cNvSpPr>
            <a:spLocks noChangeArrowheads="1"/>
          </p:cNvSpPr>
          <p:nvPr/>
        </p:nvSpPr>
        <p:spPr bwMode="auto">
          <a:xfrm>
            <a:off x="2059547" y="2557209"/>
            <a:ext cx="3808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EA5514"/>
                </a:solidFill>
              </a:rPr>
              <a:t>JavaScript</a:t>
            </a:r>
            <a:r>
              <a:rPr lang="zh-CN" altLang="en-US" sz="2400" b="1" dirty="0">
                <a:solidFill>
                  <a:srgbClr val="EA5514"/>
                </a:solidFill>
              </a:rPr>
              <a:t>基础库</a:t>
            </a:r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2059547" y="2990154"/>
            <a:ext cx="6051212" cy="82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框架：为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代码提供了一种组织方式，对一些原生的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类型提供了一些扩展，比如数组、字符串，又额外提供了一些实用的数据结构，如：枚举，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Hash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等，除此之外，还对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操作，事件，表单和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Ajax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做了一些封装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2060810" y="3779408"/>
            <a:ext cx="6051212" cy="57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Mootools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框架：跟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Prototype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很接近，它对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类型扩展的方式别具一格，所以在这类框架中，经常被称作“最优雅的”对象扩展体系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41"/>
          <p:cNvSpPr>
            <a:spLocks noChangeArrowheads="1"/>
          </p:cNvSpPr>
          <p:nvPr/>
        </p:nvSpPr>
        <p:spPr bwMode="auto">
          <a:xfrm>
            <a:off x="2059547" y="4304424"/>
            <a:ext cx="605121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框架：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与前两者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有所不同，它着眼于简化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相关的代码。例如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的选择、链式表达式、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动画特效等。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2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32" grpId="0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9" name="Freeform 25"/>
          <p:cNvSpPr>
            <a:spLocks/>
          </p:cNvSpPr>
          <p:nvPr/>
        </p:nvSpPr>
        <p:spPr bwMode="auto">
          <a:xfrm>
            <a:off x="683568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745481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894706" y="1998017"/>
            <a:ext cx="233362" cy="2381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609687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铁器时代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模块代码加载方式</a:t>
            </a:r>
          </a:p>
        </p:txBody>
      </p:sp>
      <p:sp>
        <p:nvSpPr>
          <p:cNvPr id="32" name="Rectangle 41"/>
          <p:cNvSpPr>
            <a:spLocks noChangeArrowheads="1"/>
          </p:cNvSpPr>
          <p:nvPr/>
        </p:nvSpPr>
        <p:spPr bwMode="auto">
          <a:xfrm>
            <a:off x="2049180" y="1346820"/>
            <a:ext cx="597920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RequireJS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：遵循一种称为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AMD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Asynchronous Module Definition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）的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规范。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42"/>
          <p:cNvSpPr>
            <a:spLocks noChangeArrowheads="1"/>
          </p:cNvSpPr>
          <p:nvPr/>
        </p:nvSpPr>
        <p:spPr bwMode="auto">
          <a:xfrm>
            <a:off x="2049180" y="1816180"/>
            <a:ext cx="41764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比如下面这段，定义了一个动态的匿名模块，它依赖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math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80" y="2077743"/>
            <a:ext cx="5142857" cy="1228571"/>
          </a:xfrm>
          <a:prstGeom prst="rect">
            <a:avLst/>
          </a:prstGeom>
        </p:spPr>
      </p:pic>
      <p:sp>
        <p:nvSpPr>
          <p:cNvPr id="20" name="Rectangle 42"/>
          <p:cNvSpPr>
            <a:spLocks noChangeArrowheads="1"/>
          </p:cNvSpPr>
          <p:nvPr/>
        </p:nvSpPr>
        <p:spPr bwMode="auto">
          <a:xfrm>
            <a:off x="2049179" y="3413989"/>
            <a:ext cx="514285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假设上面的代码存放于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adder.js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中，当需要使用这个模块的时候，通过如下代码来引入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adder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547" y="3674045"/>
            <a:ext cx="5533333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32" grpId="0"/>
          <p:bldP spid="18" grpId="0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32" grpId="0"/>
          <p:bldP spid="18" grpId="0"/>
          <p:bldP spid="2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2059547" y="1289226"/>
            <a:ext cx="5536789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为了如何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更好地模块化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开发、组织业务数据、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更方便的进行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界面和业务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之间的交互，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出现了一些前端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MVC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MVVM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框架，我们把这些框架统称为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MV*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框架。主流的有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Backbone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AngularJS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Ember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Spine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等等。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2059547" y="914772"/>
            <a:ext cx="3376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EA5514"/>
                </a:solidFill>
              </a:rPr>
              <a:t>MV*</a:t>
            </a:r>
            <a:r>
              <a:rPr lang="zh-CN" altLang="en-US" sz="2400" b="1" dirty="0">
                <a:solidFill>
                  <a:srgbClr val="EA5514"/>
                </a:solidFill>
              </a:rPr>
              <a:t>框架</a:t>
            </a:r>
            <a:endParaRPr lang="zh-CN" altLang="zh-CN" sz="2400" b="1" dirty="0">
              <a:solidFill>
                <a:srgbClr val="EA551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47" y="2262264"/>
            <a:ext cx="5715000" cy="2819400"/>
          </a:xfrm>
          <a:prstGeom prst="rect">
            <a:avLst/>
          </a:prstGeom>
        </p:spPr>
      </p:pic>
      <p:sp>
        <p:nvSpPr>
          <p:cNvPr id="17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8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20802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工业革命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2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/>
          <p:bldP spid="36" grpId="0"/>
          <p:bldP spid="17" grpId="0" animBg="1"/>
          <p:bldP spid="18" grpId="0" animBg="1"/>
          <p:bldP spid="18" grpId="1" animBg="1"/>
          <p:bldP spid="19" grpId="0" animBg="1"/>
          <p:bldP spid="19" grpId="1" animBg="1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/>
          <p:bldP spid="36" grpId="0"/>
          <p:bldP spid="17" grpId="0" animBg="1"/>
          <p:bldP spid="18" grpId="0" animBg="1"/>
          <p:bldP spid="18" grpId="1" animBg="1"/>
          <p:bldP spid="19" grpId="0" animBg="1"/>
          <p:bldP spid="19" grpId="1" animBg="1"/>
          <p:bldP spid="2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9" name="Rectangle 41"/>
          <p:cNvSpPr>
            <a:spLocks noChangeArrowheads="1"/>
          </p:cNvSpPr>
          <p:nvPr/>
        </p:nvSpPr>
        <p:spPr bwMode="auto">
          <a:xfrm>
            <a:off x="1992080" y="1486029"/>
            <a:ext cx="5536789" cy="10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主流的模板技术都提供了一些特定的语法，有些功能很强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。虽然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之类的代码写法类似甚至相同，但原理差别很大，这些模板框架都是在浏览器端执行的，不依赖任何服务端技术，即使界面文件是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.html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也可以，而传统比如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模板是需要后端支持的，执行时间是在服务端。</a:t>
            </a:r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2005772" y="987540"/>
            <a:ext cx="3376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模板</a:t>
            </a:r>
            <a:endParaRPr lang="zh-CN" altLang="zh-CN" sz="2400" b="1" dirty="0">
              <a:solidFill>
                <a:srgbClr val="EA551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72" y="1490836"/>
            <a:ext cx="5571429" cy="3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490836"/>
            <a:ext cx="5638095" cy="2247619"/>
          </a:xfrm>
          <a:prstGeom prst="rect">
            <a:avLst/>
          </a:prstGeom>
        </p:spPr>
      </p:pic>
      <p:sp>
        <p:nvSpPr>
          <p:cNvPr id="5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38"/>
          <p:cNvSpPr>
            <a:spLocks noChangeArrowheads="1"/>
          </p:cNvSpPr>
          <p:nvPr/>
        </p:nvSpPr>
        <p:spPr bwMode="auto">
          <a:xfrm>
            <a:off x="620802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工业革命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52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9" grpId="0"/>
          <p:bldP spid="39" grpId="1"/>
          <p:bldP spid="40" grpId="0"/>
          <p:bldP spid="54" grpId="0" animBg="1"/>
          <p:bldP spid="55" grpId="0" animBg="1"/>
          <p:bldP spid="55" grpId="1" animBg="1"/>
          <p:bldP spid="56" grpId="0" animBg="1"/>
          <p:bldP spid="56" grpId="1" animBg="1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9" grpId="0"/>
          <p:bldP spid="39" grpId="1"/>
          <p:bldP spid="40" grpId="0"/>
          <p:bldP spid="54" grpId="0" animBg="1"/>
          <p:bldP spid="55" grpId="0" animBg="1"/>
          <p:bldP spid="55" grpId="1" animBg="1"/>
          <p:bldP spid="56" grpId="0" animBg="1"/>
          <p:bldP spid="56" grpId="1" animBg="1"/>
          <p:bldP spid="5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3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9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620802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工业革命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2056210" y="1384433"/>
            <a:ext cx="5536789" cy="31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通常路由是定义在后端的，但是在这类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MV*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框架的帮助下，路由可以由前端来解析执行。</a:t>
            </a:r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2059547" y="914772"/>
            <a:ext cx="3376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路由</a:t>
            </a:r>
            <a:endParaRPr lang="zh-CN" altLang="zh-CN" sz="2400" b="1" dirty="0">
              <a:solidFill>
                <a:srgbClr val="EA551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47" y="2119295"/>
            <a:ext cx="5561905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6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53" grpId="0" animBg="1"/>
          <p:bldP spid="26654" grpId="0" animBg="1"/>
          <p:bldP spid="26654" grpId="1" animBg="1"/>
          <p:bldP spid="26659" grpId="0" animBg="1"/>
          <p:bldP spid="26659" grpId="1" animBg="1"/>
          <p:bldP spid="26662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53" grpId="0" animBg="1"/>
          <p:bldP spid="26654" grpId="0" animBg="1"/>
          <p:bldP spid="26654" grpId="1" animBg="1"/>
          <p:bldP spid="26659" grpId="0" animBg="1"/>
          <p:bldP spid="26659" grpId="1" animBg="1"/>
          <p:bldP spid="26662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/>
          <p:bldP spid="3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3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9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620802" y="1209030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工业革命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2059547" y="914772"/>
            <a:ext cx="3376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自定义标签</a:t>
            </a:r>
            <a:endParaRPr lang="zh-CN" altLang="zh-CN" sz="2400" b="1" dirty="0">
              <a:solidFill>
                <a:srgbClr val="EA5514"/>
              </a:solidFill>
            </a:endParaRPr>
          </a:p>
        </p:txBody>
      </p:sp>
      <p:sp>
        <p:nvSpPr>
          <p:cNvPr id="16" name="Rectangle 42"/>
          <p:cNvSpPr>
            <a:spLocks noChangeArrowheads="1"/>
          </p:cNvSpPr>
          <p:nvPr/>
        </p:nvSpPr>
        <p:spPr bwMode="auto">
          <a:xfrm>
            <a:off x="2123728" y="1486029"/>
            <a:ext cx="54977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对于前端开发人员而言，基于标签的组件定义方式一定是优于其他任何方式的，看下面这段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zh-CN" altLang="zh-CN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841842"/>
            <a:ext cx="5590476" cy="733333"/>
          </a:xfrm>
          <a:prstGeom prst="rect">
            <a:avLst/>
          </a:prstGeom>
        </p:spPr>
      </p:pic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2056210" y="2757746"/>
            <a:ext cx="57561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即使是刚刚接触这种东西的新手，也能够理解它的意思，并且能够照着做出类似的东西。但是，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的标签是有限的，在开发过程中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，可能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需要一个选项卡的功能，但是，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里面不提供选项卡标签，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所以一般会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使用一些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元素和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的组合，加上一些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，来实现选项卡的效果，也有的框架使用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来完成这些功能。总的来说，这些代码都不够简洁直观。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31" y="4036123"/>
            <a:ext cx="5533333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53" grpId="0" animBg="1"/>
          <p:bldP spid="26654" grpId="0" animBg="1"/>
          <p:bldP spid="26654" grpId="1" animBg="1"/>
          <p:bldP spid="26659" grpId="0" animBg="1"/>
          <p:bldP spid="26659" grpId="1" animBg="1"/>
          <p:bldP spid="26662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6" grpId="0"/>
          <p:bldP spid="16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53" grpId="0" animBg="1"/>
          <p:bldP spid="26654" grpId="0" animBg="1"/>
          <p:bldP spid="26654" grpId="1" animBg="1"/>
          <p:bldP spid="26659" grpId="0" animBg="1"/>
          <p:bldP spid="26659" grpId="1" animBg="1"/>
          <p:bldP spid="26662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6" grpId="0"/>
          <p:bldP spid="16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6128" y="2365983"/>
            <a:ext cx="2778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移动</a:t>
            </a:r>
            <a:r>
              <a:rPr lang="zh-CN" altLang="en-US" sz="2400" b="1" dirty="0">
                <a:solidFill>
                  <a:srgbClr val="EA5514"/>
                </a:solidFill>
                <a:latin typeface="Impact" panose="020B0806030902050204" pitchFamily="34" charset="0"/>
              </a:rPr>
              <a:t>前端的</a:t>
            </a:r>
            <a:r>
              <a:rPr lang="zh-CN" altLang="en-US" sz="2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介绍</a:t>
            </a:r>
            <a:endParaRPr lang="zh-CN" altLang="en-US" sz="24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 descr="image0071-1024x682副本"/>
          <p:cNvSpPr>
            <a:spLocks noChangeArrowheads="1"/>
          </p:cNvSpPr>
          <p:nvPr/>
        </p:nvSpPr>
        <p:spPr bwMode="auto">
          <a:xfrm>
            <a:off x="0" y="0"/>
            <a:ext cx="9144000" cy="3146425"/>
          </a:xfrm>
          <a:prstGeom prst="rect">
            <a:avLst/>
          </a:prstGeom>
          <a:blipFill dpi="0" rotWithShape="1">
            <a:blip r:embed="rId2"/>
            <a:srcRect/>
            <a:stretch>
              <a:fillRect b="-217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95" y="0"/>
            <a:ext cx="9144000" cy="3146425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455" name="Group 23"/>
          <p:cNvGrpSpPr>
            <a:grpSpLocks/>
          </p:cNvGrpSpPr>
          <p:nvPr/>
        </p:nvGrpSpPr>
        <p:grpSpPr bwMode="auto">
          <a:xfrm>
            <a:off x="1349375" y="1190625"/>
            <a:ext cx="2574925" cy="2259013"/>
            <a:chOff x="0" y="0"/>
            <a:chExt cx="2449" cy="2148"/>
          </a:xfrm>
        </p:grpSpPr>
        <p:pic>
          <p:nvPicPr>
            <p:cNvPr id="18456" name="Picture 24" descr="iPhone_5S_freebi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7" name="Rectangle 25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r="-7857"/>
              </a:stretch>
            </a:blipFill>
            <a:ln w="6350" cmpd="sng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58" name="Group 26"/>
          <p:cNvGrpSpPr>
            <a:grpSpLocks/>
          </p:cNvGrpSpPr>
          <p:nvPr/>
        </p:nvGrpSpPr>
        <p:grpSpPr bwMode="auto">
          <a:xfrm>
            <a:off x="-200025" y="1190625"/>
            <a:ext cx="2574925" cy="2259013"/>
            <a:chOff x="0" y="0"/>
            <a:chExt cx="2449" cy="2148"/>
          </a:xfrm>
        </p:grpSpPr>
        <p:pic>
          <p:nvPicPr>
            <p:cNvPr id="18459" name="Picture 27" descr="iPhone_5S_freebi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0" name="Rectangle 28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r="-7857"/>
              </a:stretch>
            </a:blipFill>
            <a:ln w="6350" cmpd="sng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61" name="Group 29"/>
          <p:cNvGrpSpPr>
            <a:grpSpLocks/>
          </p:cNvGrpSpPr>
          <p:nvPr/>
        </p:nvGrpSpPr>
        <p:grpSpPr bwMode="auto">
          <a:xfrm>
            <a:off x="341313" y="987425"/>
            <a:ext cx="3022600" cy="2651125"/>
            <a:chOff x="0" y="0"/>
            <a:chExt cx="2449" cy="2148"/>
          </a:xfrm>
        </p:grpSpPr>
        <p:pic>
          <p:nvPicPr>
            <p:cNvPr id="18462" name="Picture 30" descr="iPhone_5S_freebi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3" name="Rectangle 31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r="-7857"/>
              </a:stretch>
            </a:blipFill>
            <a:ln w="6350" cmpd="sng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64" name="Group 32"/>
          <p:cNvGrpSpPr>
            <a:grpSpLocks/>
          </p:cNvGrpSpPr>
          <p:nvPr/>
        </p:nvGrpSpPr>
        <p:grpSpPr bwMode="auto">
          <a:xfrm>
            <a:off x="7629525" y="1419225"/>
            <a:ext cx="508000" cy="508000"/>
            <a:chOff x="0" y="0"/>
            <a:chExt cx="394" cy="394"/>
          </a:xfrm>
          <a:solidFill>
            <a:srgbClr val="FBE22D"/>
          </a:solidFill>
        </p:grpSpPr>
        <p:sp>
          <p:nvSpPr>
            <p:cNvPr id="18465" name="Freeform 33"/>
            <p:cNvSpPr>
              <a:spLocks noEditPoints="1"/>
            </p:cNvSpPr>
            <p:nvPr/>
          </p:nvSpPr>
          <p:spPr bwMode="auto">
            <a:xfrm>
              <a:off x="0" y="0"/>
              <a:ext cx="394" cy="394"/>
            </a:xfrm>
            <a:custGeom>
              <a:avLst/>
              <a:gdLst>
                <a:gd name="T0" fmla="*/ 102 w 203"/>
                <a:gd name="T1" fmla="*/ 203 h 203"/>
                <a:gd name="T2" fmla="*/ 0 w 203"/>
                <a:gd name="T3" fmla="*/ 101 h 203"/>
                <a:gd name="T4" fmla="*/ 102 w 203"/>
                <a:gd name="T5" fmla="*/ 0 h 203"/>
                <a:gd name="T6" fmla="*/ 203 w 203"/>
                <a:gd name="T7" fmla="*/ 101 h 203"/>
                <a:gd name="T8" fmla="*/ 102 w 203"/>
                <a:gd name="T9" fmla="*/ 203 h 203"/>
                <a:gd name="T10" fmla="*/ 102 w 203"/>
                <a:gd name="T11" fmla="*/ 16 h 203"/>
                <a:gd name="T12" fmla="*/ 16 w 203"/>
                <a:gd name="T13" fmla="*/ 101 h 203"/>
                <a:gd name="T14" fmla="*/ 102 w 203"/>
                <a:gd name="T15" fmla="*/ 187 h 203"/>
                <a:gd name="T16" fmla="*/ 187 w 203"/>
                <a:gd name="T17" fmla="*/ 101 h 203"/>
                <a:gd name="T18" fmla="*/ 102 w 203"/>
                <a:gd name="T19" fmla="*/ 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46" y="203"/>
                    <a:pt x="0" y="157"/>
                    <a:pt x="0" y="101"/>
                  </a:cubicBezTo>
                  <a:cubicBezTo>
                    <a:pt x="0" y="45"/>
                    <a:pt x="46" y="0"/>
                    <a:pt x="102" y="0"/>
                  </a:cubicBezTo>
                  <a:cubicBezTo>
                    <a:pt x="158" y="0"/>
                    <a:pt x="203" y="45"/>
                    <a:pt x="203" y="101"/>
                  </a:cubicBezTo>
                  <a:cubicBezTo>
                    <a:pt x="203" y="157"/>
                    <a:pt x="158" y="203"/>
                    <a:pt x="102" y="203"/>
                  </a:cubicBezTo>
                  <a:close/>
                  <a:moveTo>
                    <a:pt x="102" y="16"/>
                  </a:moveTo>
                  <a:cubicBezTo>
                    <a:pt x="55" y="16"/>
                    <a:pt x="16" y="54"/>
                    <a:pt x="16" y="101"/>
                  </a:cubicBezTo>
                  <a:cubicBezTo>
                    <a:pt x="16" y="149"/>
                    <a:pt x="55" y="187"/>
                    <a:pt x="102" y="187"/>
                  </a:cubicBezTo>
                  <a:cubicBezTo>
                    <a:pt x="149" y="187"/>
                    <a:pt x="187" y="149"/>
                    <a:pt x="187" y="101"/>
                  </a:cubicBezTo>
                  <a:cubicBezTo>
                    <a:pt x="187" y="54"/>
                    <a:pt x="149" y="16"/>
                    <a:pt x="10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6" name="Freeform 34"/>
            <p:cNvSpPr>
              <a:spLocks noEditPoints="1"/>
            </p:cNvSpPr>
            <p:nvPr/>
          </p:nvSpPr>
          <p:spPr bwMode="auto">
            <a:xfrm>
              <a:off x="115" y="128"/>
              <a:ext cx="167" cy="138"/>
            </a:xfrm>
            <a:custGeom>
              <a:avLst/>
              <a:gdLst>
                <a:gd name="T0" fmla="*/ 0 w 86"/>
                <a:gd name="T1" fmla="*/ 56 h 71"/>
                <a:gd name="T2" fmla="*/ 8 w 86"/>
                <a:gd name="T3" fmla="*/ 53 h 71"/>
                <a:gd name="T4" fmla="*/ 30 w 86"/>
                <a:gd name="T5" fmla="*/ 38 h 71"/>
                <a:gd name="T6" fmla="*/ 34 w 86"/>
                <a:gd name="T7" fmla="*/ 44 h 71"/>
                <a:gd name="T8" fmla="*/ 8 w 86"/>
                <a:gd name="T9" fmla="*/ 60 h 71"/>
                <a:gd name="T10" fmla="*/ 85 w 86"/>
                <a:gd name="T11" fmla="*/ 16 h 71"/>
                <a:gd name="T12" fmla="*/ 79 w 86"/>
                <a:gd name="T13" fmla="*/ 22 h 71"/>
                <a:gd name="T14" fmla="*/ 70 w 86"/>
                <a:gd name="T15" fmla="*/ 28 h 71"/>
                <a:gd name="T16" fmla="*/ 70 w 86"/>
                <a:gd name="T17" fmla="*/ 18 h 71"/>
                <a:gd name="T18" fmla="*/ 61 w 86"/>
                <a:gd name="T19" fmla="*/ 18 h 71"/>
                <a:gd name="T20" fmla="*/ 43 w 86"/>
                <a:gd name="T21" fmla="*/ 31 h 71"/>
                <a:gd name="T22" fmla="*/ 61 w 86"/>
                <a:gd name="T23" fmla="*/ 11 h 71"/>
                <a:gd name="T24" fmla="*/ 70 w 86"/>
                <a:gd name="T25" fmla="*/ 11 h 71"/>
                <a:gd name="T26" fmla="*/ 72 w 86"/>
                <a:gd name="T27" fmla="*/ 0 h 71"/>
                <a:gd name="T28" fmla="*/ 79 w 86"/>
                <a:gd name="T29" fmla="*/ 7 h 71"/>
                <a:gd name="T30" fmla="*/ 86 w 86"/>
                <a:gd name="T31" fmla="*/ 16 h 71"/>
                <a:gd name="T32" fmla="*/ 81 w 86"/>
                <a:gd name="T33" fmla="*/ 14 h 71"/>
                <a:gd name="T34" fmla="*/ 74 w 86"/>
                <a:gd name="T35" fmla="*/ 8 h 71"/>
                <a:gd name="T36" fmla="*/ 81 w 86"/>
                <a:gd name="T37" fmla="*/ 14 h 71"/>
                <a:gd name="T38" fmla="*/ 85 w 86"/>
                <a:gd name="T39" fmla="*/ 58 h 71"/>
                <a:gd name="T40" fmla="*/ 73 w 86"/>
                <a:gd name="T41" fmla="*/ 70 h 71"/>
                <a:gd name="T42" fmla="*/ 70 w 86"/>
                <a:gd name="T43" fmla="*/ 68 h 71"/>
                <a:gd name="T44" fmla="*/ 65 w 86"/>
                <a:gd name="T45" fmla="*/ 60 h 71"/>
                <a:gd name="T46" fmla="*/ 34 w 86"/>
                <a:gd name="T47" fmla="*/ 38 h 71"/>
                <a:gd name="T48" fmla="*/ 8 w 86"/>
                <a:gd name="T49" fmla="*/ 18 h 71"/>
                <a:gd name="T50" fmla="*/ 0 w 86"/>
                <a:gd name="T51" fmla="*/ 14 h 71"/>
                <a:gd name="T52" fmla="*/ 8 w 86"/>
                <a:gd name="T53" fmla="*/ 11 h 71"/>
                <a:gd name="T54" fmla="*/ 40 w 86"/>
                <a:gd name="T55" fmla="*/ 33 h 71"/>
                <a:gd name="T56" fmla="*/ 65 w 86"/>
                <a:gd name="T57" fmla="*/ 53 h 71"/>
                <a:gd name="T58" fmla="*/ 70 w 86"/>
                <a:gd name="T59" fmla="*/ 44 h 71"/>
                <a:gd name="T60" fmla="*/ 73 w 86"/>
                <a:gd name="T61" fmla="*/ 43 h 71"/>
                <a:gd name="T62" fmla="*/ 85 w 86"/>
                <a:gd name="T63" fmla="*/ 55 h 71"/>
                <a:gd name="T64" fmla="*/ 85 w 86"/>
                <a:gd name="T65" fmla="*/ 58 h 71"/>
                <a:gd name="T66" fmla="*/ 81 w 86"/>
                <a:gd name="T67" fmla="*/ 56 h 71"/>
                <a:gd name="T68" fmla="*/ 74 w 86"/>
                <a:gd name="T69" fmla="*/ 49 h 71"/>
                <a:gd name="T70" fmla="*/ 81 w 86"/>
                <a:gd name="T7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" h="71">
                  <a:moveTo>
                    <a:pt x="3" y="60"/>
                  </a:moveTo>
                  <a:cubicBezTo>
                    <a:pt x="1" y="60"/>
                    <a:pt x="0" y="58"/>
                    <a:pt x="0" y="56"/>
                  </a:cubicBezTo>
                  <a:cubicBezTo>
                    <a:pt x="0" y="54"/>
                    <a:pt x="1" y="53"/>
                    <a:pt x="3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8" y="53"/>
                    <a:pt x="24" y="46"/>
                    <a:pt x="30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3" y="43"/>
                    <a:pt x="34" y="44"/>
                  </a:cubicBezTo>
                  <a:cubicBezTo>
                    <a:pt x="28" y="53"/>
                    <a:pt x="21" y="60"/>
                    <a:pt x="13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" y="60"/>
                    <a:pt x="3" y="60"/>
                    <a:pt x="3" y="60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9"/>
                    <a:pt x="71" y="29"/>
                    <a:pt x="70" y="28"/>
                  </a:cubicBezTo>
                  <a:cubicBezTo>
                    <a:pt x="70" y="28"/>
                    <a:pt x="70" y="27"/>
                    <a:pt x="70" y="26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56" y="18"/>
                    <a:pt x="50" y="25"/>
                    <a:pt x="44" y="32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1" y="29"/>
                    <a:pt x="40" y="28"/>
                    <a:pt x="39" y="26"/>
                  </a:cubicBezTo>
                  <a:cubicBezTo>
                    <a:pt x="46" y="18"/>
                    <a:pt x="53" y="11"/>
                    <a:pt x="61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1"/>
                    <a:pt x="71" y="0"/>
                    <a:pt x="72" y="0"/>
                  </a:cubicBezTo>
                  <a:cubicBezTo>
                    <a:pt x="72" y="0"/>
                    <a:pt x="73" y="0"/>
                    <a:pt x="73" y="1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4"/>
                    <a:pt x="86" y="15"/>
                    <a:pt x="86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1" y="14"/>
                  </a:moveTo>
                  <a:cubicBezTo>
                    <a:pt x="81" y="14"/>
                    <a:pt x="81" y="14"/>
                    <a:pt x="81" y="14"/>
                  </a:cubicBezTo>
                  <a:cubicBezTo>
                    <a:pt x="79" y="12"/>
                    <a:pt x="76" y="10"/>
                    <a:pt x="74" y="8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6" y="19"/>
                    <a:pt x="79" y="17"/>
                    <a:pt x="81" y="14"/>
                  </a:cubicBezTo>
                  <a:close/>
                  <a:moveTo>
                    <a:pt x="85" y="58"/>
                  </a:moveTo>
                  <a:cubicBezTo>
                    <a:pt x="85" y="58"/>
                    <a:pt x="85" y="58"/>
                    <a:pt x="85" y="58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72" y="71"/>
                    <a:pt x="71" y="71"/>
                    <a:pt x="70" y="70"/>
                  </a:cubicBezTo>
                  <a:cubicBezTo>
                    <a:pt x="70" y="70"/>
                    <a:pt x="70" y="69"/>
                    <a:pt x="70" y="68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51" y="60"/>
                    <a:pt x="42" y="49"/>
                    <a:pt x="34" y="38"/>
                  </a:cubicBezTo>
                  <a:cubicBezTo>
                    <a:pt x="26" y="28"/>
                    <a:pt x="19" y="18"/>
                    <a:pt x="1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17"/>
                    <a:pt x="0" y="14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23" y="11"/>
                    <a:pt x="31" y="22"/>
                    <a:pt x="40" y="33"/>
                  </a:cubicBezTo>
                  <a:cubicBezTo>
                    <a:pt x="47" y="43"/>
                    <a:pt x="54" y="53"/>
                    <a:pt x="61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3"/>
                    <a:pt x="71" y="42"/>
                    <a:pt x="72" y="42"/>
                  </a:cubicBezTo>
                  <a:cubicBezTo>
                    <a:pt x="72" y="42"/>
                    <a:pt x="73" y="42"/>
                    <a:pt x="73" y="43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6"/>
                    <a:pt x="86" y="57"/>
                    <a:pt x="86" y="58"/>
                  </a:cubicBezTo>
                  <a:cubicBezTo>
                    <a:pt x="85" y="58"/>
                    <a:pt x="85" y="58"/>
                    <a:pt x="85" y="58"/>
                  </a:cubicBezTo>
                  <a:close/>
                  <a:moveTo>
                    <a:pt x="81" y="56"/>
                  </a:moveTo>
                  <a:cubicBezTo>
                    <a:pt x="81" y="56"/>
                    <a:pt x="81" y="56"/>
                    <a:pt x="81" y="5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6" y="61"/>
                    <a:pt x="79" y="59"/>
                    <a:pt x="8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67" name="Group 35"/>
          <p:cNvGrpSpPr>
            <a:grpSpLocks/>
          </p:cNvGrpSpPr>
          <p:nvPr/>
        </p:nvGrpSpPr>
        <p:grpSpPr bwMode="auto">
          <a:xfrm>
            <a:off x="6048375" y="1419225"/>
            <a:ext cx="508000" cy="508000"/>
            <a:chOff x="0" y="0"/>
            <a:chExt cx="394" cy="394"/>
          </a:xfrm>
          <a:solidFill>
            <a:srgbClr val="98D2E3"/>
          </a:solidFill>
        </p:grpSpPr>
        <p:sp>
          <p:nvSpPr>
            <p:cNvPr id="18468" name="Freeform 36"/>
            <p:cNvSpPr>
              <a:spLocks noEditPoints="1"/>
            </p:cNvSpPr>
            <p:nvPr/>
          </p:nvSpPr>
          <p:spPr bwMode="auto">
            <a:xfrm>
              <a:off x="0" y="0"/>
              <a:ext cx="394" cy="394"/>
            </a:xfrm>
            <a:custGeom>
              <a:avLst/>
              <a:gdLst>
                <a:gd name="T0" fmla="*/ 101 w 203"/>
                <a:gd name="T1" fmla="*/ 203 h 203"/>
                <a:gd name="T2" fmla="*/ 0 w 203"/>
                <a:gd name="T3" fmla="*/ 101 h 203"/>
                <a:gd name="T4" fmla="*/ 101 w 203"/>
                <a:gd name="T5" fmla="*/ 0 h 203"/>
                <a:gd name="T6" fmla="*/ 203 w 203"/>
                <a:gd name="T7" fmla="*/ 101 h 203"/>
                <a:gd name="T8" fmla="*/ 101 w 203"/>
                <a:gd name="T9" fmla="*/ 203 h 203"/>
                <a:gd name="T10" fmla="*/ 101 w 203"/>
                <a:gd name="T11" fmla="*/ 16 h 203"/>
                <a:gd name="T12" fmla="*/ 16 w 203"/>
                <a:gd name="T13" fmla="*/ 101 h 203"/>
                <a:gd name="T14" fmla="*/ 101 w 203"/>
                <a:gd name="T15" fmla="*/ 187 h 203"/>
                <a:gd name="T16" fmla="*/ 187 w 203"/>
                <a:gd name="T17" fmla="*/ 101 h 203"/>
                <a:gd name="T18" fmla="*/ 101 w 203"/>
                <a:gd name="T19" fmla="*/ 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1" y="203"/>
                  </a:moveTo>
                  <a:cubicBezTo>
                    <a:pt x="45" y="203"/>
                    <a:pt x="0" y="157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7" y="0"/>
                    <a:pt x="203" y="45"/>
                    <a:pt x="203" y="101"/>
                  </a:cubicBezTo>
                  <a:cubicBezTo>
                    <a:pt x="203" y="157"/>
                    <a:pt x="157" y="203"/>
                    <a:pt x="101" y="203"/>
                  </a:cubicBezTo>
                  <a:close/>
                  <a:moveTo>
                    <a:pt x="101" y="16"/>
                  </a:moveTo>
                  <a:cubicBezTo>
                    <a:pt x="54" y="16"/>
                    <a:pt x="16" y="54"/>
                    <a:pt x="16" y="101"/>
                  </a:cubicBezTo>
                  <a:cubicBezTo>
                    <a:pt x="16" y="149"/>
                    <a:pt x="54" y="187"/>
                    <a:pt x="101" y="187"/>
                  </a:cubicBezTo>
                  <a:cubicBezTo>
                    <a:pt x="148" y="187"/>
                    <a:pt x="187" y="149"/>
                    <a:pt x="187" y="101"/>
                  </a:cubicBezTo>
                  <a:cubicBezTo>
                    <a:pt x="187" y="54"/>
                    <a:pt x="148" y="16"/>
                    <a:pt x="10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9" name="Freeform 37"/>
            <p:cNvSpPr>
              <a:spLocks noEditPoints="1"/>
            </p:cNvSpPr>
            <p:nvPr/>
          </p:nvSpPr>
          <p:spPr bwMode="auto">
            <a:xfrm>
              <a:off x="132" y="116"/>
              <a:ext cx="128" cy="161"/>
            </a:xfrm>
            <a:custGeom>
              <a:avLst/>
              <a:gdLst>
                <a:gd name="T0" fmla="*/ 10 w 66"/>
                <a:gd name="T1" fmla="*/ 33 h 83"/>
                <a:gd name="T2" fmla="*/ 17 w 66"/>
                <a:gd name="T3" fmla="*/ 7 h 83"/>
                <a:gd name="T4" fmla="*/ 33 w 66"/>
                <a:gd name="T5" fmla="*/ 0 h 83"/>
                <a:gd name="T6" fmla="*/ 56 w 66"/>
                <a:gd name="T7" fmla="*/ 23 h 83"/>
                <a:gd name="T8" fmla="*/ 57 w 66"/>
                <a:gd name="T9" fmla="*/ 33 h 83"/>
                <a:gd name="T10" fmla="*/ 66 w 66"/>
                <a:gd name="T11" fmla="*/ 42 h 83"/>
                <a:gd name="T12" fmla="*/ 63 w 66"/>
                <a:gd name="T13" fmla="*/ 81 h 83"/>
                <a:gd name="T14" fmla="*/ 57 w 66"/>
                <a:gd name="T15" fmla="*/ 83 h 83"/>
                <a:gd name="T16" fmla="*/ 3 w 66"/>
                <a:gd name="T17" fmla="*/ 81 h 83"/>
                <a:gd name="T18" fmla="*/ 0 w 66"/>
                <a:gd name="T19" fmla="*/ 42 h 83"/>
                <a:gd name="T20" fmla="*/ 3 w 66"/>
                <a:gd name="T21" fmla="*/ 35 h 83"/>
                <a:gd name="T22" fmla="*/ 33 w 66"/>
                <a:gd name="T23" fmla="*/ 59 h 83"/>
                <a:gd name="T24" fmla="*/ 33 w 66"/>
                <a:gd name="T25" fmla="*/ 59 h 83"/>
                <a:gd name="T26" fmla="*/ 36 w 66"/>
                <a:gd name="T27" fmla="*/ 58 h 83"/>
                <a:gd name="T28" fmla="*/ 36 w 66"/>
                <a:gd name="T29" fmla="*/ 52 h 83"/>
                <a:gd name="T30" fmla="*/ 30 w 66"/>
                <a:gd name="T31" fmla="*/ 52 h 83"/>
                <a:gd name="T32" fmla="*/ 30 w 66"/>
                <a:gd name="T33" fmla="*/ 58 h 83"/>
                <a:gd name="T34" fmla="*/ 35 w 66"/>
                <a:gd name="T35" fmla="*/ 63 h 83"/>
                <a:gd name="T36" fmla="*/ 35 w 66"/>
                <a:gd name="T37" fmla="*/ 68 h 83"/>
                <a:gd name="T38" fmla="*/ 31 w 66"/>
                <a:gd name="T39" fmla="*/ 68 h 83"/>
                <a:gd name="T40" fmla="*/ 27 w 66"/>
                <a:gd name="T41" fmla="*/ 61 h 83"/>
                <a:gd name="T42" fmla="*/ 27 w 66"/>
                <a:gd name="T43" fmla="*/ 48 h 83"/>
                <a:gd name="T44" fmla="*/ 39 w 66"/>
                <a:gd name="T45" fmla="*/ 48 h 83"/>
                <a:gd name="T46" fmla="*/ 39 w 66"/>
                <a:gd name="T47" fmla="*/ 61 h 83"/>
                <a:gd name="T48" fmla="*/ 17 w 66"/>
                <a:gd name="T49" fmla="*/ 33 h 83"/>
                <a:gd name="T50" fmla="*/ 49 w 66"/>
                <a:gd name="T51" fmla="*/ 33 h 83"/>
                <a:gd name="T52" fmla="*/ 44 w 66"/>
                <a:gd name="T53" fmla="*/ 12 h 83"/>
                <a:gd name="T54" fmla="*/ 22 w 66"/>
                <a:gd name="T55" fmla="*/ 12 h 83"/>
                <a:gd name="T56" fmla="*/ 17 w 66"/>
                <a:gd name="T57" fmla="*/ 23 h 83"/>
                <a:gd name="T58" fmla="*/ 57 w 66"/>
                <a:gd name="T59" fmla="*/ 40 h 83"/>
                <a:gd name="T60" fmla="*/ 53 w 66"/>
                <a:gd name="T61" fmla="*/ 40 h 83"/>
                <a:gd name="T62" fmla="*/ 53 w 66"/>
                <a:gd name="T63" fmla="*/ 40 h 83"/>
                <a:gd name="T64" fmla="*/ 13 w 66"/>
                <a:gd name="T65" fmla="*/ 40 h 83"/>
                <a:gd name="T66" fmla="*/ 9 w 66"/>
                <a:gd name="T67" fmla="*/ 40 h 83"/>
                <a:gd name="T68" fmla="*/ 8 w 66"/>
                <a:gd name="T69" fmla="*/ 41 h 83"/>
                <a:gd name="T70" fmla="*/ 7 w 66"/>
                <a:gd name="T71" fmla="*/ 74 h 83"/>
                <a:gd name="T72" fmla="*/ 9 w 66"/>
                <a:gd name="T73" fmla="*/ 76 h 83"/>
                <a:gd name="T74" fmla="*/ 58 w 66"/>
                <a:gd name="T75" fmla="*/ 75 h 83"/>
                <a:gd name="T76" fmla="*/ 59 w 66"/>
                <a:gd name="T77" fmla="*/ 74 h 83"/>
                <a:gd name="T78" fmla="*/ 58 w 66"/>
                <a:gd name="T79" fmla="*/ 41 h 83"/>
                <a:gd name="T80" fmla="*/ 63 w 66"/>
                <a:gd name="T81" fmla="*/ 81 h 83"/>
                <a:gd name="T82" fmla="*/ 58 w 66"/>
                <a:gd name="T83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83">
                  <a:moveTo>
                    <a:pt x="9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17"/>
                    <a:pt x="12" y="11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1" y="2"/>
                    <a:pt x="27" y="0"/>
                    <a:pt x="33" y="0"/>
                  </a:cubicBezTo>
                  <a:cubicBezTo>
                    <a:pt x="40" y="0"/>
                    <a:pt x="45" y="2"/>
                    <a:pt x="50" y="7"/>
                  </a:cubicBezTo>
                  <a:cubicBezTo>
                    <a:pt x="54" y="11"/>
                    <a:pt x="56" y="17"/>
                    <a:pt x="56" y="2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0" y="33"/>
                    <a:pt x="62" y="34"/>
                    <a:pt x="63" y="35"/>
                  </a:cubicBezTo>
                  <a:cubicBezTo>
                    <a:pt x="65" y="37"/>
                    <a:pt x="66" y="39"/>
                    <a:pt x="66" y="42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6" y="77"/>
                    <a:pt x="65" y="79"/>
                    <a:pt x="63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2"/>
                    <a:pt x="59" y="83"/>
                    <a:pt x="5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7" y="83"/>
                    <a:pt x="4" y="82"/>
                    <a:pt x="3" y="81"/>
                  </a:cubicBezTo>
                  <a:cubicBezTo>
                    <a:pt x="1" y="79"/>
                    <a:pt x="0" y="77"/>
                    <a:pt x="0" y="7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9"/>
                    <a:pt x="1" y="37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4"/>
                    <a:pt x="7" y="33"/>
                    <a:pt x="9" y="33"/>
                  </a:cubicBezTo>
                  <a:close/>
                  <a:moveTo>
                    <a:pt x="33" y="59"/>
                  </a:move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5" y="59"/>
                    <a:pt x="36" y="58"/>
                  </a:cubicBezTo>
                  <a:cubicBezTo>
                    <a:pt x="37" y="57"/>
                    <a:pt x="38" y="56"/>
                    <a:pt x="38" y="55"/>
                  </a:cubicBezTo>
                  <a:cubicBezTo>
                    <a:pt x="38" y="53"/>
                    <a:pt x="37" y="52"/>
                    <a:pt x="36" y="52"/>
                  </a:cubicBezTo>
                  <a:cubicBezTo>
                    <a:pt x="35" y="51"/>
                    <a:pt x="34" y="50"/>
                    <a:pt x="33" y="50"/>
                  </a:cubicBezTo>
                  <a:cubicBezTo>
                    <a:pt x="32" y="50"/>
                    <a:pt x="31" y="51"/>
                    <a:pt x="30" y="52"/>
                  </a:cubicBezTo>
                  <a:cubicBezTo>
                    <a:pt x="29" y="52"/>
                    <a:pt x="29" y="53"/>
                    <a:pt x="29" y="55"/>
                  </a:cubicBezTo>
                  <a:cubicBezTo>
                    <a:pt x="29" y="56"/>
                    <a:pt x="29" y="57"/>
                    <a:pt x="30" y="58"/>
                  </a:cubicBezTo>
                  <a:cubicBezTo>
                    <a:pt x="31" y="59"/>
                    <a:pt x="32" y="59"/>
                    <a:pt x="33" y="59"/>
                  </a:cubicBezTo>
                  <a:close/>
                  <a:moveTo>
                    <a:pt x="35" y="63"/>
                  </a:moveTo>
                  <a:cubicBezTo>
                    <a:pt x="35" y="63"/>
                    <a:pt x="35" y="63"/>
                    <a:pt x="35" y="63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9"/>
                    <a:pt x="34" y="70"/>
                    <a:pt x="33" y="70"/>
                  </a:cubicBezTo>
                  <a:cubicBezTo>
                    <a:pt x="32" y="70"/>
                    <a:pt x="31" y="69"/>
                    <a:pt x="31" y="68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9" y="63"/>
                    <a:pt x="28" y="62"/>
                    <a:pt x="27" y="61"/>
                  </a:cubicBezTo>
                  <a:cubicBezTo>
                    <a:pt x="25" y="59"/>
                    <a:pt x="24" y="57"/>
                    <a:pt x="24" y="55"/>
                  </a:cubicBezTo>
                  <a:cubicBezTo>
                    <a:pt x="24" y="52"/>
                    <a:pt x="25" y="50"/>
                    <a:pt x="27" y="48"/>
                  </a:cubicBezTo>
                  <a:cubicBezTo>
                    <a:pt x="28" y="47"/>
                    <a:pt x="31" y="46"/>
                    <a:pt x="33" y="46"/>
                  </a:cubicBezTo>
                  <a:cubicBezTo>
                    <a:pt x="36" y="46"/>
                    <a:pt x="38" y="47"/>
                    <a:pt x="39" y="48"/>
                  </a:cubicBezTo>
                  <a:cubicBezTo>
                    <a:pt x="41" y="50"/>
                    <a:pt x="42" y="52"/>
                    <a:pt x="42" y="55"/>
                  </a:cubicBezTo>
                  <a:cubicBezTo>
                    <a:pt x="42" y="57"/>
                    <a:pt x="41" y="59"/>
                    <a:pt x="39" y="61"/>
                  </a:cubicBezTo>
                  <a:cubicBezTo>
                    <a:pt x="38" y="62"/>
                    <a:pt x="37" y="63"/>
                    <a:pt x="35" y="63"/>
                  </a:cubicBezTo>
                  <a:close/>
                  <a:moveTo>
                    <a:pt x="17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19"/>
                    <a:pt x="47" y="15"/>
                    <a:pt x="44" y="12"/>
                  </a:cubicBezTo>
                  <a:cubicBezTo>
                    <a:pt x="41" y="9"/>
                    <a:pt x="37" y="7"/>
                    <a:pt x="33" y="7"/>
                  </a:cubicBezTo>
                  <a:cubicBezTo>
                    <a:pt x="29" y="7"/>
                    <a:pt x="25" y="9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9" y="15"/>
                    <a:pt x="17" y="19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close/>
                  <a:moveTo>
                    <a:pt x="57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5"/>
                    <a:pt x="8" y="75"/>
                    <a:pt x="8" y="75"/>
                  </a:cubicBezTo>
                  <a:cubicBezTo>
                    <a:pt x="8" y="76"/>
                    <a:pt x="9" y="76"/>
                    <a:pt x="9" y="76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57" y="76"/>
                    <a:pt x="58" y="76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1"/>
                    <a:pt x="58" y="41"/>
                    <a:pt x="58" y="41"/>
                  </a:cubicBezTo>
                  <a:cubicBezTo>
                    <a:pt x="58" y="40"/>
                    <a:pt x="58" y="40"/>
                    <a:pt x="57" y="40"/>
                  </a:cubicBezTo>
                  <a:close/>
                  <a:moveTo>
                    <a:pt x="63" y="81"/>
                  </a:moveTo>
                  <a:cubicBezTo>
                    <a:pt x="63" y="81"/>
                    <a:pt x="63" y="81"/>
                    <a:pt x="63" y="81"/>
                  </a:cubicBezTo>
                  <a:cubicBezTo>
                    <a:pt x="62" y="82"/>
                    <a:pt x="60" y="82"/>
                    <a:pt x="58" y="81"/>
                  </a:cubicBezTo>
                  <a:cubicBezTo>
                    <a:pt x="63" y="81"/>
                    <a:pt x="63" y="81"/>
                    <a:pt x="63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70" name="Group 38"/>
          <p:cNvGrpSpPr>
            <a:grpSpLocks/>
          </p:cNvGrpSpPr>
          <p:nvPr/>
        </p:nvGrpSpPr>
        <p:grpSpPr bwMode="auto">
          <a:xfrm>
            <a:off x="4427538" y="1419225"/>
            <a:ext cx="508000" cy="508000"/>
            <a:chOff x="0" y="0"/>
            <a:chExt cx="394" cy="394"/>
          </a:xfrm>
          <a:solidFill>
            <a:srgbClr val="A9D25A"/>
          </a:solidFill>
        </p:grpSpPr>
        <p:sp>
          <p:nvSpPr>
            <p:cNvPr id="18471" name="Freeform 39"/>
            <p:cNvSpPr>
              <a:spLocks noEditPoints="1"/>
            </p:cNvSpPr>
            <p:nvPr/>
          </p:nvSpPr>
          <p:spPr bwMode="auto">
            <a:xfrm>
              <a:off x="0" y="0"/>
              <a:ext cx="394" cy="394"/>
            </a:xfrm>
            <a:custGeom>
              <a:avLst/>
              <a:gdLst>
                <a:gd name="T0" fmla="*/ 101 w 203"/>
                <a:gd name="T1" fmla="*/ 203 h 203"/>
                <a:gd name="T2" fmla="*/ 0 w 203"/>
                <a:gd name="T3" fmla="*/ 101 h 203"/>
                <a:gd name="T4" fmla="*/ 101 w 203"/>
                <a:gd name="T5" fmla="*/ 0 h 203"/>
                <a:gd name="T6" fmla="*/ 203 w 203"/>
                <a:gd name="T7" fmla="*/ 101 h 203"/>
                <a:gd name="T8" fmla="*/ 101 w 203"/>
                <a:gd name="T9" fmla="*/ 203 h 203"/>
                <a:gd name="T10" fmla="*/ 101 w 203"/>
                <a:gd name="T11" fmla="*/ 16 h 203"/>
                <a:gd name="T12" fmla="*/ 16 w 203"/>
                <a:gd name="T13" fmla="*/ 101 h 203"/>
                <a:gd name="T14" fmla="*/ 101 w 203"/>
                <a:gd name="T15" fmla="*/ 187 h 203"/>
                <a:gd name="T16" fmla="*/ 187 w 203"/>
                <a:gd name="T17" fmla="*/ 101 h 203"/>
                <a:gd name="T18" fmla="*/ 101 w 203"/>
                <a:gd name="T19" fmla="*/ 1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1" y="203"/>
                  </a:moveTo>
                  <a:cubicBezTo>
                    <a:pt x="45" y="203"/>
                    <a:pt x="0" y="157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7" y="0"/>
                    <a:pt x="203" y="45"/>
                    <a:pt x="203" y="101"/>
                  </a:cubicBezTo>
                  <a:cubicBezTo>
                    <a:pt x="203" y="157"/>
                    <a:pt x="157" y="203"/>
                    <a:pt x="101" y="203"/>
                  </a:cubicBezTo>
                  <a:close/>
                  <a:moveTo>
                    <a:pt x="101" y="16"/>
                  </a:moveTo>
                  <a:cubicBezTo>
                    <a:pt x="54" y="16"/>
                    <a:pt x="16" y="54"/>
                    <a:pt x="16" y="101"/>
                  </a:cubicBezTo>
                  <a:cubicBezTo>
                    <a:pt x="16" y="149"/>
                    <a:pt x="54" y="187"/>
                    <a:pt x="101" y="187"/>
                  </a:cubicBezTo>
                  <a:cubicBezTo>
                    <a:pt x="148" y="187"/>
                    <a:pt x="187" y="149"/>
                    <a:pt x="187" y="101"/>
                  </a:cubicBezTo>
                  <a:cubicBezTo>
                    <a:pt x="187" y="54"/>
                    <a:pt x="148" y="16"/>
                    <a:pt x="10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A9D25A"/>
                </a:solidFill>
              </a:endParaRPr>
            </a:p>
          </p:txBody>
        </p:sp>
        <p:sp>
          <p:nvSpPr>
            <p:cNvPr id="18472" name="Freeform 40"/>
            <p:cNvSpPr>
              <a:spLocks noEditPoints="1"/>
            </p:cNvSpPr>
            <p:nvPr/>
          </p:nvSpPr>
          <p:spPr bwMode="auto">
            <a:xfrm>
              <a:off x="103" y="113"/>
              <a:ext cx="186" cy="168"/>
            </a:xfrm>
            <a:custGeom>
              <a:avLst/>
              <a:gdLst>
                <a:gd name="T0" fmla="*/ 85 w 96"/>
                <a:gd name="T1" fmla="*/ 56 h 87"/>
                <a:gd name="T2" fmla="*/ 89 w 96"/>
                <a:gd name="T3" fmla="*/ 47 h 87"/>
                <a:gd name="T4" fmla="*/ 79 w 96"/>
                <a:gd name="T5" fmla="*/ 36 h 87"/>
                <a:gd name="T6" fmla="*/ 76 w 96"/>
                <a:gd name="T7" fmla="*/ 32 h 87"/>
                <a:gd name="T8" fmla="*/ 50 w 96"/>
                <a:gd name="T9" fmla="*/ 7 h 87"/>
                <a:gd name="T10" fmla="*/ 27 w 96"/>
                <a:gd name="T11" fmla="*/ 22 h 87"/>
                <a:gd name="T12" fmla="*/ 12 w 96"/>
                <a:gd name="T13" fmla="*/ 30 h 87"/>
                <a:gd name="T14" fmla="*/ 13 w 96"/>
                <a:gd name="T15" fmla="*/ 54 h 87"/>
                <a:gd name="T16" fmla="*/ 25 w 96"/>
                <a:gd name="T17" fmla="*/ 59 h 87"/>
                <a:gd name="T18" fmla="*/ 27 w 96"/>
                <a:gd name="T19" fmla="*/ 59 h 87"/>
                <a:gd name="T20" fmla="*/ 37 w 96"/>
                <a:gd name="T21" fmla="*/ 59 h 87"/>
                <a:gd name="T22" fmla="*/ 37 w 96"/>
                <a:gd name="T23" fmla="*/ 67 h 87"/>
                <a:gd name="T24" fmla="*/ 27 w 96"/>
                <a:gd name="T25" fmla="*/ 67 h 87"/>
                <a:gd name="T26" fmla="*/ 25 w 96"/>
                <a:gd name="T27" fmla="*/ 67 h 87"/>
                <a:gd name="T28" fmla="*/ 8 w 96"/>
                <a:gd name="T29" fmla="*/ 59 h 87"/>
                <a:gd name="T30" fmla="*/ 7 w 96"/>
                <a:gd name="T31" fmla="*/ 25 h 87"/>
                <a:gd name="T32" fmla="*/ 33 w 96"/>
                <a:gd name="T33" fmla="*/ 5 h 87"/>
                <a:gd name="T34" fmla="*/ 74 w 96"/>
                <a:gd name="T35" fmla="*/ 9 h 87"/>
                <a:gd name="T36" fmla="*/ 92 w 96"/>
                <a:gd name="T37" fmla="*/ 35 h 87"/>
                <a:gd name="T38" fmla="*/ 90 w 96"/>
                <a:gd name="T39" fmla="*/ 61 h 87"/>
                <a:gd name="T40" fmla="*/ 79 w 96"/>
                <a:gd name="T41" fmla="*/ 67 h 87"/>
                <a:gd name="T42" fmla="*/ 77 w 96"/>
                <a:gd name="T43" fmla="*/ 67 h 87"/>
                <a:gd name="T44" fmla="*/ 61 w 96"/>
                <a:gd name="T45" fmla="*/ 67 h 87"/>
                <a:gd name="T46" fmla="*/ 57 w 96"/>
                <a:gd name="T47" fmla="*/ 63 h 87"/>
                <a:gd name="T48" fmla="*/ 61 w 96"/>
                <a:gd name="T49" fmla="*/ 59 h 87"/>
                <a:gd name="T50" fmla="*/ 47 w 96"/>
                <a:gd name="T51" fmla="*/ 28 h 87"/>
                <a:gd name="T52" fmla="*/ 47 w 96"/>
                <a:gd name="T53" fmla="*/ 27 h 87"/>
                <a:gd name="T54" fmla="*/ 47 w 96"/>
                <a:gd name="T55" fmla="*/ 27 h 87"/>
                <a:gd name="T56" fmla="*/ 47 w 96"/>
                <a:gd name="T57" fmla="*/ 27 h 87"/>
                <a:gd name="T58" fmla="*/ 47 w 96"/>
                <a:gd name="T59" fmla="*/ 27 h 87"/>
                <a:gd name="T60" fmla="*/ 48 w 96"/>
                <a:gd name="T61" fmla="*/ 27 h 87"/>
                <a:gd name="T62" fmla="*/ 48 w 96"/>
                <a:gd name="T63" fmla="*/ 27 h 87"/>
                <a:gd name="T64" fmla="*/ 48 w 96"/>
                <a:gd name="T65" fmla="*/ 27 h 87"/>
                <a:gd name="T66" fmla="*/ 48 w 96"/>
                <a:gd name="T67" fmla="*/ 27 h 87"/>
                <a:gd name="T68" fmla="*/ 49 w 96"/>
                <a:gd name="T69" fmla="*/ 27 h 87"/>
                <a:gd name="T70" fmla="*/ 49 w 96"/>
                <a:gd name="T71" fmla="*/ 27 h 87"/>
                <a:gd name="T72" fmla="*/ 49 w 96"/>
                <a:gd name="T73" fmla="*/ 27 h 87"/>
                <a:gd name="T74" fmla="*/ 49 w 96"/>
                <a:gd name="T75" fmla="*/ 27 h 87"/>
                <a:gd name="T76" fmla="*/ 50 w 96"/>
                <a:gd name="T77" fmla="*/ 27 h 87"/>
                <a:gd name="T78" fmla="*/ 50 w 96"/>
                <a:gd name="T79" fmla="*/ 28 h 87"/>
                <a:gd name="T80" fmla="*/ 67 w 96"/>
                <a:gd name="T81" fmla="*/ 48 h 87"/>
                <a:gd name="T82" fmla="*/ 50 w 96"/>
                <a:gd name="T83" fmla="*/ 34 h 87"/>
                <a:gd name="T84" fmla="*/ 48 w 96"/>
                <a:gd name="T85" fmla="*/ 87 h 87"/>
                <a:gd name="T86" fmla="*/ 46 w 96"/>
                <a:gd name="T87" fmla="*/ 34 h 87"/>
                <a:gd name="T88" fmla="*/ 29 w 96"/>
                <a:gd name="T89" fmla="*/ 48 h 87"/>
                <a:gd name="T90" fmla="*/ 47 w 96"/>
                <a:gd name="T91" fmla="*/ 28 h 87"/>
                <a:gd name="T92" fmla="*/ 48 w 96"/>
                <a:gd name="T93" fmla="*/ 27 h 87"/>
                <a:gd name="T94" fmla="*/ 48 w 96"/>
                <a:gd name="T95" fmla="*/ 27 h 87"/>
                <a:gd name="T96" fmla="*/ 48 w 96"/>
                <a:gd name="T97" fmla="*/ 2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87">
                  <a:moveTo>
                    <a:pt x="77" y="59"/>
                  </a:moveTo>
                  <a:cubicBezTo>
                    <a:pt x="80" y="59"/>
                    <a:pt x="83" y="58"/>
                    <a:pt x="85" y="56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7" y="54"/>
                    <a:pt x="89" y="51"/>
                    <a:pt x="89" y="47"/>
                  </a:cubicBezTo>
                  <a:cubicBezTo>
                    <a:pt x="89" y="45"/>
                    <a:pt x="88" y="42"/>
                    <a:pt x="86" y="40"/>
                  </a:cubicBezTo>
                  <a:cubicBezTo>
                    <a:pt x="84" y="38"/>
                    <a:pt x="82" y="36"/>
                    <a:pt x="79" y="36"/>
                  </a:cubicBezTo>
                  <a:cubicBezTo>
                    <a:pt x="77" y="36"/>
                    <a:pt x="76" y="34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25"/>
                    <a:pt x="73" y="19"/>
                    <a:pt x="68" y="14"/>
                  </a:cubicBezTo>
                  <a:cubicBezTo>
                    <a:pt x="64" y="10"/>
                    <a:pt x="57" y="7"/>
                    <a:pt x="50" y="7"/>
                  </a:cubicBezTo>
                  <a:cubicBezTo>
                    <a:pt x="45" y="7"/>
                    <a:pt x="41" y="8"/>
                    <a:pt x="37" y="11"/>
                  </a:cubicBezTo>
                  <a:cubicBezTo>
                    <a:pt x="32" y="14"/>
                    <a:pt x="29" y="18"/>
                    <a:pt x="27" y="22"/>
                  </a:cubicBezTo>
                  <a:cubicBezTo>
                    <a:pt x="27" y="24"/>
                    <a:pt x="25" y="24"/>
                    <a:pt x="24" y="25"/>
                  </a:cubicBezTo>
                  <a:cubicBezTo>
                    <a:pt x="19" y="25"/>
                    <a:pt x="15" y="27"/>
                    <a:pt x="12" y="30"/>
                  </a:cubicBezTo>
                  <a:cubicBezTo>
                    <a:pt x="9" y="33"/>
                    <a:pt x="8" y="37"/>
                    <a:pt x="8" y="42"/>
                  </a:cubicBezTo>
                  <a:cubicBezTo>
                    <a:pt x="8" y="47"/>
                    <a:pt x="10" y="51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6" y="57"/>
                    <a:pt x="20" y="59"/>
                    <a:pt x="25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1" y="61"/>
                    <a:pt x="41" y="63"/>
                  </a:cubicBezTo>
                  <a:cubicBezTo>
                    <a:pt x="41" y="65"/>
                    <a:pt x="39" y="67"/>
                    <a:pt x="37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8" y="67"/>
                    <a:pt x="12" y="64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5"/>
                    <a:pt x="0" y="49"/>
                    <a:pt x="0" y="42"/>
                  </a:cubicBezTo>
                  <a:cubicBezTo>
                    <a:pt x="0" y="35"/>
                    <a:pt x="3" y="29"/>
                    <a:pt x="7" y="25"/>
                  </a:cubicBezTo>
                  <a:cubicBezTo>
                    <a:pt x="11" y="21"/>
                    <a:pt x="16" y="18"/>
                    <a:pt x="21" y="17"/>
                  </a:cubicBezTo>
                  <a:cubicBezTo>
                    <a:pt x="24" y="12"/>
                    <a:pt x="28" y="8"/>
                    <a:pt x="33" y="5"/>
                  </a:cubicBezTo>
                  <a:cubicBezTo>
                    <a:pt x="38" y="2"/>
                    <a:pt x="44" y="0"/>
                    <a:pt x="50" y="0"/>
                  </a:cubicBezTo>
                  <a:cubicBezTo>
                    <a:pt x="60" y="0"/>
                    <a:pt x="68" y="3"/>
                    <a:pt x="74" y="9"/>
                  </a:cubicBezTo>
                  <a:cubicBezTo>
                    <a:pt x="79" y="14"/>
                    <a:pt x="82" y="22"/>
                    <a:pt x="83" y="29"/>
                  </a:cubicBezTo>
                  <a:cubicBezTo>
                    <a:pt x="86" y="31"/>
                    <a:pt x="89" y="33"/>
                    <a:pt x="92" y="35"/>
                  </a:cubicBezTo>
                  <a:cubicBezTo>
                    <a:pt x="94" y="39"/>
                    <a:pt x="96" y="43"/>
                    <a:pt x="96" y="47"/>
                  </a:cubicBezTo>
                  <a:cubicBezTo>
                    <a:pt x="96" y="53"/>
                    <a:pt x="94" y="58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7" y="64"/>
                    <a:pt x="83" y="66"/>
                    <a:pt x="79" y="67"/>
                  </a:cubicBezTo>
                  <a:cubicBezTo>
                    <a:pt x="79" y="67"/>
                    <a:pt x="78" y="67"/>
                    <a:pt x="78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8" y="67"/>
                    <a:pt x="57" y="65"/>
                    <a:pt x="57" y="63"/>
                  </a:cubicBezTo>
                  <a:cubicBezTo>
                    <a:pt x="57" y="61"/>
                    <a:pt x="58" y="59"/>
                    <a:pt x="60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47" y="28"/>
                  </a:move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8" y="46"/>
                    <a:pt x="68" y="48"/>
                    <a:pt x="67" y="48"/>
                  </a:cubicBezTo>
                  <a:cubicBezTo>
                    <a:pt x="67" y="49"/>
                    <a:pt x="65" y="49"/>
                    <a:pt x="64" y="48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49" y="87"/>
                    <a:pt x="48" y="87"/>
                  </a:cubicBezTo>
                  <a:cubicBezTo>
                    <a:pt x="47" y="87"/>
                    <a:pt x="46" y="86"/>
                    <a:pt x="46" y="8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9"/>
                    <a:pt x="30" y="49"/>
                    <a:pt x="29" y="48"/>
                  </a:cubicBezTo>
                  <a:cubicBezTo>
                    <a:pt x="28" y="48"/>
                    <a:pt x="28" y="46"/>
                    <a:pt x="29" y="45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lose/>
                  <a:moveTo>
                    <a:pt x="48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A9D25A"/>
                </a:solidFill>
              </a:endParaRPr>
            </a:p>
          </p:txBody>
        </p:sp>
      </p:grp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7408961" y="2084388"/>
            <a:ext cx="93166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Hybrid App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5899946" y="2084388"/>
            <a:ext cx="7873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 App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4222148" y="2084388"/>
            <a:ext cx="91242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Native App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76" name="Rectangle 44"/>
          <p:cNvSpPr>
            <a:spLocks noChangeArrowheads="1"/>
          </p:cNvSpPr>
          <p:nvPr/>
        </p:nvSpPr>
        <p:spPr bwMode="auto">
          <a:xfrm>
            <a:off x="3956050" y="2424113"/>
            <a:ext cx="1439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语言：</a:t>
            </a:r>
            <a:r>
              <a:rPr lang="en-US" altLang="zh-CN" sz="1000" dirty="0" smtClean="0">
                <a:solidFill>
                  <a:schemeClr val="bg1"/>
                </a:solidFill>
              </a:rPr>
              <a:t>IOS</a:t>
            </a:r>
            <a:r>
              <a:rPr lang="zh-CN" altLang="en-US" sz="1000" dirty="0" smtClean="0">
                <a:solidFill>
                  <a:schemeClr val="bg1"/>
                </a:solidFill>
              </a:rPr>
              <a:t>、</a:t>
            </a:r>
            <a:r>
              <a:rPr lang="en-US" altLang="zh-CN" sz="1000" dirty="0" smtClean="0">
                <a:solidFill>
                  <a:schemeClr val="bg1"/>
                </a:solidFill>
              </a:rPr>
              <a:t>Android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页面存放于本地</a:t>
            </a:r>
            <a:endParaRPr lang="en-US" altLang="zh-CN" sz="1000" dirty="0" smtClean="0">
              <a:solidFill>
                <a:schemeClr val="bg1"/>
              </a:solidFill>
            </a:endParaRPr>
          </a:p>
        </p:txBody>
      </p:sp>
      <p:sp>
        <p:nvSpPr>
          <p:cNvPr id="18477" name="Rectangle 45"/>
          <p:cNvSpPr>
            <a:spLocks noChangeArrowheads="1"/>
          </p:cNvSpPr>
          <p:nvPr/>
        </p:nvSpPr>
        <p:spPr bwMode="auto">
          <a:xfrm>
            <a:off x="5572125" y="2424113"/>
            <a:ext cx="1439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语言：</a:t>
            </a:r>
            <a:r>
              <a:rPr lang="en-US" altLang="zh-CN" sz="1000" dirty="0" smtClean="0">
                <a:solidFill>
                  <a:schemeClr val="bg1"/>
                </a:solidFill>
              </a:rPr>
              <a:t>HTML+CSS+JS</a:t>
            </a: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页面存放于服务器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8478" name="Rectangle 46"/>
          <p:cNvSpPr>
            <a:spLocks noChangeArrowheads="1"/>
          </p:cNvSpPr>
          <p:nvPr/>
        </p:nvSpPr>
        <p:spPr bwMode="auto">
          <a:xfrm>
            <a:off x="7154862" y="2424113"/>
            <a:ext cx="14495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语言：</a:t>
            </a:r>
            <a:r>
              <a:rPr lang="en-US" altLang="zh-CN" sz="1000" dirty="0" smtClean="0">
                <a:solidFill>
                  <a:schemeClr val="bg1"/>
                </a:solidFill>
              </a:rPr>
              <a:t>IOS(Android)+HTML+CSS+JS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8479" name="Rectangle 47"/>
          <p:cNvSpPr>
            <a:spLocks noChangeArrowheads="1"/>
          </p:cNvSpPr>
          <p:nvPr/>
        </p:nvSpPr>
        <p:spPr bwMode="auto">
          <a:xfrm>
            <a:off x="1349375" y="3810998"/>
            <a:ext cx="68405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同时使用网页语言与程序语言开发，通过应用商店区分移动操作系统分发，用户需要安装使用的移动应用”。总体特性更接近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，但是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区别较大。只是因为同时使用了网页语言编码，所以开发成本和难度比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要小很多。因此说，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兼具了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的所有优势，也兼具了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跨平台开发低成本的优势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481" name="Rectangle 49"/>
          <p:cNvSpPr>
            <a:spLocks noChangeArrowheads="1"/>
          </p:cNvSpPr>
          <p:nvPr/>
        </p:nvSpPr>
        <p:spPr bwMode="auto">
          <a:xfrm>
            <a:off x="732812" y="4118273"/>
            <a:ext cx="11039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rgbClr val="EA5514"/>
                </a:solidFill>
              </a:rPr>
              <a:t>总结：</a:t>
            </a:r>
            <a:endParaRPr lang="zh-CN" altLang="zh-CN" sz="1200" b="1" dirty="0">
              <a:solidFill>
                <a:srgbClr val="EA5514"/>
              </a:solidFill>
            </a:endParaRPr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Impact" panose="020B0806030902050204" pitchFamily="34" charset="0"/>
              </a:rPr>
              <a:t>移动前端的介绍</a:t>
            </a:r>
          </a:p>
        </p:txBody>
      </p:sp>
    </p:spTree>
    <p:extLst>
      <p:ext uri="{BB962C8B-B14F-4D97-AF65-F5344CB8AC3E}">
        <p14:creationId xmlns:p14="http://schemas.microsoft.com/office/powerpoint/2010/main" val="19948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5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 p14:presetBounceEnd="50000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5" grpId="0" animBg="1"/>
          <p:bldP spid="18473" grpId="0"/>
          <p:bldP spid="18474" grpId="0"/>
          <p:bldP spid="18475" grpId="0"/>
          <p:bldP spid="18476" grpId="0"/>
          <p:bldP spid="18477" grpId="0"/>
          <p:bldP spid="18478" grpId="0"/>
          <p:bldP spid="18479" grpId="0"/>
          <p:bldP spid="18481" grpId="0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8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8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84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84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8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4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8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8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8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18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8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18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5" grpId="0" animBg="1"/>
          <p:bldP spid="18473" grpId="0"/>
          <p:bldP spid="18474" grpId="0"/>
          <p:bldP spid="18475" grpId="0"/>
          <p:bldP spid="18476" grpId="0"/>
          <p:bldP spid="18477" grpId="0"/>
          <p:bldP spid="18478" grpId="0"/>
          <p:bldP spid="18479" grpId="0"/>
          <p:bldP spid="18481" grpId="0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移动前端的介绍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9" y="986780"/>
            <a:ext cx="63436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7" name="Group 21"/>
          <p:cNvGraphicFramePr>
            <a:graphicFrameLocks noGrp="1"/>
          </p:cNvGraphicFramePr>
          <p:nvPr/>
        </p:nvGraphicFramePr>
        <p:xfrm>
          <a:off x="1044243" y="840472"/>
          <a:ext cx="6018213" cy="3705227"/>
        </p:xfrm>
        <a:graphic>
          <a:graphicData uri="http://schemas.openxmlformats.org/drawingml/2006/table">
            <a:tbl>
              <a:tblPr/>
              <a:tblGrid>
                <a:gridCol w="1531938"/>
                <a:gridCol w="1495425"/>
                <a:gridCol w="1497013"/>
                <a:gridCol w="1493837"/>
              </a:tblGrid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Native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HTML5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22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Hybrid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图像渲染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本地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API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渲染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Html,Canvas,CSS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混合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性能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快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慢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慢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原生界面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原生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模仿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模仿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发布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App Store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Web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App Store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照相机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系统通知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定位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网络要求</a:t>
                      </a: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支持离线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大部分依赖网络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大部分支持离线</a:t>
                      </a: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移动前端的介绍</a:t>
            </a:r>
          </a:p>
        </p:txBody>
      </p:sp>
    </p:spTree>
    <p:extLst>
      <p:ext uri="{BB962C8B-B14F-4D97-AF65-F5344CB8AC3E}">
        <p14:creationId xmlns:p14="http://schemas.microsoft.com/office/powerpoint/2010/main" val="538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/>
          <p:bldP spid="26" grpId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/>
          <p:bldP spid="26" grpId="1"/>
          <p:bldP spid="2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345640"/>
            <a:ext cx="2778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什么</a:t>
            </a:r>
            <a:r>
              <a:rPr lang="zh-CN" altLang="en-US" sz="2400" b="1" dirty="0">
                <a:solidFill>
                  <a:srgbClr val="EA5514"/>
                </a:solidFill>
                <a:latin typeface="Impact" panose="020B0806030902050204" pitchFamily="34" charset="0"/>
              </a:rPr>
              <a:t>是</a:t>
            </a:r>
            <a:r>
              <a:rPr lang="zh-CN" altLang="en-US" sz="24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前端</a:t>
            </a:r>
            <a:endParaRPr lang="en-US" altLang="zh-CN" sz="24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25259" y="2412149"/>
            <a:ext cx="27780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移动</a:t>
            </a:r>
            <a:r>
              <a:rPr lang="zh-CN" altLang="en-US" b="1" dirty="0">
                <a:solidFill>
                  <a:srgbClr val="EA5514"/>
                </a:solidFill>
                <a:latin typeface="Impact" panose="020B0806030902050204" pitchFamily="34" charset="0"/>
              </a:rPr>
              <a:t>前端的技术</a:t>
            </a:r>
            <a:r>
              <a:rPr lang="zh-CN" altLang="en-US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介绍</a:t>
            </a:r>
            <a:endParaRPr lang="zh-CN" altLang="en-US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987675" y="1379537"/>
            <a:ext cx="6156325" cy="3024187"/>
          </a:xfrm>
          <a:prstGeom prst="rect">
            <a:avLst/>
          </a:prstGeom>
          <a:solidFill>
            <a:srgbClr val="2631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6" name="Rectangle 22" descr="InstructionalTechnology"/>
          <p:cNvSpPr>
            <a:spLocks noChangeArrowheads="1"/>
          </p:cNvSpPr>
          <p:nvPr/>
        </p:nvSpPr>
        <p:spPr bwMode="auto">
          <a:xfrm>
            <a:off x="0" y="1379537"/>
            <a:ext cx="2987675" cy="3024187"/>
          </a:xfrm>
          <a:prstGeom prst="rect">
            <a:avLst/>
          </a:prstGeom>
          <a:blipFill dpi="0" rotWithShape="1">
            <a:blip r:embed="rId2"/>
            <a:srcRect/>
            <a:stretch>
              <a:fillRect r="-34912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1527" name="Group 23"/>
          <p:cNvGrpSpPr/>
          <p:nvPr/>
        </p:nvGrpSpPr>
        <p:grpSpPr bwMode="auto">
          <a:xfrm>
            <a:off x="7807325" y="1908174"/>
            <a:ext cx="309563" cy="381000"/>
            <a:chOff x="0" y="0"/>
            <a:chExt cx="134" cy="163"/>
          </a:xfrm>
          <a:solidFill>
            <a:srgbClr val="FBE22D"/>
          </a:solidFill>
        </p:grpSpPr>
        <p:sp>
          <p:nvSpPr>
            <p:cNvPr id="21528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31" name="Group 27"/>
          <p:cNvGrpSpPr/>
          <p:nvPr/>
        </p:nvGrpSpPr>
        <p:grpSpPr bwMode="auto">
          <a:xfrm>
            <a:off x="5919788" y="1912937"/>
            <a:ext cx="292100" cy="369887"/>
            <a:chOff x="0" y="0"/>
            <a:chExt cx="127" cy="163"/>
          </a:xfrm>
          <a:solidFill>
            <a:srgbClr val="A9D25A"/>
          </a:solidFill>
        </p:grpSpPr>
        <p:sp>
          <p:nvSpPr>
            <p:cNvPr id="215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37" name="Freeform 33"/>
          <p:cNvSpPr>
            <a:spLocks noEditPoints="1"/>
          </p:cNvSpPr>
          <p:nvPr/>
        </p:nvSpPr>
        <p:spPr bwMode="auto">
          <a:xfrm>
            <a:off x="3989388" y="1946274"/>
            <a:ext cx="446087" cy="303213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5617369" y="2387599"/>
            <a:ext cx="89535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App</a:t>
            </a: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689191" y="2387599"/>
            <a:ext cx="104648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 App</a:t>
            </a: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3492500" y="2813049"/>
            <a:ext cx="1439863" cy="137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Xcode、Eclipse-ADT／Android Studio:使用Objective-c/Swift、Java</a:t>
            </a:r>
          </a:p>
          <a:p>
            <a:pPr algn="ctr"/>
            <a:endParaRPr lang="en-US" altLang="zh-CN" sz="1000" dirty="0">
              <a:solidFill>
                <a:schemeClr val="bg1"/>
              </a:solidFill>
            </a:endParaRPr>
          </a:p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CrossApp:主要使用C++来进行跨平台编写</a:t>
            </a:r>
          </a:p>
          <a:p>
            <a:pPr algn="ctr"/>
            <a:endParaRPr lang="en-US" altLang="zh-CN" sz="1000" dirty="0">
              <a:solidFill>
                <a:schemeClr val="bg1"/>
              </a:solidFill>
            </a:endParaRPr>
          </a:p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React-Native:主要使用JS编写，语法规则JSX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5345113" y="2813049"/>
            <a:ext cx="1439862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主要使用H5(HTML5、css3、js)语言规范来编写，对JS语言掌握要求较高</a:t>
            </a: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7417912" y="2387599"/>
            <a:ext cx="106934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Hybird App</a:t>
            </a:r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7231063" y="2813049"/>
            <a:ext cx="1439862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sz="1000" dirty="0">
                <a:solidFill>
                  <a:schemeClr val="bg1"/>
                </a:solidFill>
              </a:rPr>
              <a:t>同Webapp使用H5作为主要编程语言，JS将作为主力连接原生SDK模块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629025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>
            <a:off x="5472113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>
            <a:off x="7354888" y="2676524"/>
            <a:ext cx="1152525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5132070" y="1892300"/>
            <a:ext cx="13970" cy="22066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 flipH="1">
            <a:off x="6996430" y="1891665"/>
            <a:ext cx="23495" cy="2207260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移动前端的技术介绍</a:t>
            </a:r>
          </a:p>
        </p:txBody>
      </p:sp>
    </p:spTree>
    <p:extLst>
      <p:ext uri="{BB962C8B-B14F-4D97-AF65-F5344CB8AC3E}">
        <p14:creationId xmlns:p14="http://schemas.microsoft.com/office/powerpoint/2010/main" val="30676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25" grpId="0" animBg="1"/>
          <p:bldP spid="21526" grpId="0" animBg="1"/>
          <p:bldP spid="21537" grpId="0" animBg="1"/>
          <p:bldP spid="21538" grpId="0" bldLvl="0" animBg="1"/>
          <p:bldP spid="21539" grpId="0" bldLvl="0" animBg="1"/>
          <p:bldP spid="21540" grpId="0"/>
          <p:bldP spid="21541" grpId="0"/>
          <p:bldP spid="21542" grpId="0" bldLvl="0" animBg="1"/>
          <p:bldP spid="21543" grpId="0"/>
          <p:bldP spid="21544" grpId="0" animBg="1"/>
          <p:bldP spid="21545" grpId="0" animBg="1"/>
          <p:bldP spid="21546" grpId="0" animBg="1"/>
          <p:bldP spid="21548" grpId="0" bldLvl="0" animBg="1"/>
          <p:bldP spid="21549" grpId="0" bldLvl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1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1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1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21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1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1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1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1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21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1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1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25" grpId="0" animBg="1"/>
          <p:bldP spid="21526" grpId="0" animBg="1"/>
          <p:bldP spid="21537" grpId="0" animBg="1"/>
          <p:bldP spid="21538" grpId="0" bldLvl="0" animBg="1"/>
          <p:bldP spid="21539" grpId="0" bldLvl="0" animBg="1"/>
          <p:bldP spid="21540" grpId="0"/>
          <p:bldP spid="21541" grpId="0"/>
          <p:bldP spid="21542" grpId="0" bldLvl="0" animBg="1"/>
          <p:bldP spid="21543" grpId="0"/>
          <p:bldP spid="21544" grpId="0" animBg="1"/>
          <p:bldP spid="21545" grpId="0" animBg="1"/>
          <p:bldP spid="21546" grpId="0" animBg="1"/>
          <p:bldP spid="21548" grpId="0" bldLvl="0" animBg="1"/>
          <p:bldP spid="21549" grpId="0" bldLvl="0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0" grpId="1"/>
          <p:bldP spid="5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1" name="Freeform 21"/>
          <p:cNvSpPr/>
          <p:nvPr/>
        </p:nvSpPr>
        <p:spPr bwMode="auto">
          <a:xfrm>
            <a:off x="3994150" y="1058863"/>
            <a:ext cx="1601788" cy="1608137"/>
          </a:xfrm>
          <a:custGeom>
            <a:avLst/>
            <a:gdLst>
              <a:gd name="T0" fmla="*/ 378 w 914"/>
              <a:gd name="T1" fmla="*/ 299 h 915"/>
              <a:gd name="T2" fmla="*/ 304 w 914"/>
              <a:gd name="T3" fmla="*/ 270 h 915"/>
              <a:gd name="T4" fmla="*/ 276 w 914"/>
              <a:gd name="T5" fmla="*/ 197 h 915"/>
              <a:gd name="T6" fmla="*/ 276 w 914"/>
              <a:gd name="T7" fmla="*/ 46 h 915"/>
              <a:gd name="T8" fmla="*/ 230 w 914"/>
              <a:gd name="T9" fmla="*/ 0 h 915"/>
              <a:gd name="T10" fmla="*/ 45 w 914"/>
              <a:gd name="T11" fmla="*/ 0 h 915"/>
              <a:gd name="T12" fmla="*/ 0 w 914"/>
              <a:gd name="T13" fmla="*/ 46 h 915"/>
              <a:gd name="T14" fmla="*/ 0 w 914"/>
              <a:gd name="T15" fmla="*/ 231 h 915"/>
              <a:gd name="T16" fmla="*/ 45 w 914"/>
              <a:gd name="T17" fmla="*/ 276 h 915"/>
              <a:gd name="T18" fmla="*/ 196 w 914"/>
              <a:gd name="T19" fmla="*/ 276 h 915"/>
              <a:gd name="T20" fmla="*/ 270 w 914"/>
              <a:gd name="T21" fmla="*/ 305 h 915"/>
              <a:gd name="T22" fmla="*/ 298 w 914"/>
              <a:gd name="T23" fmla="*/ 379 h 915"/>
              <a:gd name="T24" fmla="*/ 298 w 914"/>
              <a:gd name="T25" fmla="*/ 869 h 915"/>
              <a:gd name="T26" fmla="*/ 343 w 914"/>
              <a:gd name="T27" fmla="*/ 915 h 915"/>
              <a:gd name="T28" fmla="*/ 869 w 914"/>
              <a:gd name="T29" fmla="*/ 915 h 915"/>
              <a:gd name="T30" fmla="*/ 914 w 914"/>
              <a:gd name="T31" fmla="*/ 869 h 915"/>
              <a:gd name="T32" fmla="*/ 914 w 914"/>
              <a:gd name="T33" fmla="*/ 344 h 915"/>
              <a:gd name="T34" fmla="*/ 869 w 914"/>
              <a:gd name="T35" fmla="*/ 299 h 915"/>
              <a:gd name="T36" fmla="*/ 378 w 914"/>
              <a:gd name="T37" fmla="*/ 299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378" y="299"/>
                </a:moveTo>
                <a:cubicBezTo>
                  <a:pt x="353" y="299"/>
                  <a:pt x="320" y="286"/>
                  <a:pt x="304" y="270"/>
                </a:cubicBezTo>
                <a:cubicBezTo>
                  <a:pt x="288" y="255"/>
                  <a:pt x="276" y="222"/>
                  <a:pt x="276" y="197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6" y="21"/>
                  <a:pt x="255" y="0"/>
                  <a:pt x="23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56"/>
                  <a:pt x="20" y="276"/>
                  <a:pt x="45" y="276"/>
                </a:cubicBezTo>
                <a:cubicBezTo>
                  <a:pt x="196" y="276"/>
                  <a:pt x="196" y="276"/>
                  <a:pt x="196" y="276"/>
                </a:cubicBezTo>
                <a:cubicBezTo>
                  <a:pt x="221" y="276"/>
                  <a:pt x="254" y="289"/>
                  <a:pt x="270" y="305"/>
                </a:cubicBezTo>
                <a:cubicBezTo>
                  <a:pt x="285" y="320"/>
                  <a:pt x="298" y="354"/>
                  <a:pt x="298" y="379"/>
                </a:cubicBezTo>
                <a:cubicBezTo>
                  <a:pt x="298" y="869"/>
                  <a:pt x="298" y="869"/>
                  <a:pt x="298" y="869"/>
                </a:cubicBezTo>
                <a:cubicBezTo>
                  <a:pt x="298" y="894"/>
                  <a:pt x="318" y="915"/>
                  <a:pt x="343" y="915"/>
                </a:cubicBezTo>
                <a:cubicBezTo>
                  <a:pt x="869" y="915"/>
                  <a:pt x="869" y="915"/>
                  <a:pt x="869" y="915"/>
                </a:cubicBezTo>
                <a:cubicBezTo>
                  <a:pt x="894" y="915"/>
                  <a:pt x="914" y="894"/>
                  <a:pt x="914" y="869"/>
                </a:cubicBezTo>
                <a:cubicBezTo>
                  <a:pt x="914" y="344"/>
                  <a:pt x="914" y="344"/>
                  <a:pt x="914" y="344"/>
                </a:cubicBezTo>
                <a:cubicBezTo>
                  <a:pt x="914" y="319"/>
                  <a:pt x="894" y="299"/>
                  <a:pt x="869" y="299"/>
                </a:cubicBezTo>
                <a:lnTo>
                  <a:pt x="378" y="299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2" name="Freeform 22"/>
          <p:cNvSpPr/>
          <p:nvPr/>
        </p:nvSpPr>
        <p:spPr bwMode="auto">
          <a:xfrm>
            <a:off x="2795588" y="1727200"/>
            <a:ext cx="1603375" cy="1606550"/>
          </a:xfrm>
          <a:custGeom>
            <a:avLst/>
            <a:gdLst>
              <a:gd name="T0" fmla="*/ 298 w 914"/>
              <a:gd name="T1" fmla="*/ 537 h 915"/>
              <a:gd name="T2" fmla="*/ 270 w 914"/>
              <a:gd name="T3" fmla="*/ 610 h 915"/>
              <a:gd name="T4" fmla="*/ 196 w 914"/>
              <a:gd name="T5" fmla="*/ 639 h 915"/>
              <a:gd name="T6" fmla="*/ 45 w 914"/>
              <a:gd name="T7" fmla="*/ 639 h 915"/>
              <a:gd name="T8" fmla="*/ 0 w 914"/>
              <a:gd name="T9" fmla="*/ 684 h 915"/>
              <a:gd name="T10" fmla="*/ 0 w 914"/>
              <a:gd name="T11" fmla="*/ 869 h 915"/>
              <a:gd name="T12" fmla="*/ 45 w 914"/>
              <a:gd name="T13" fmla="*/ 915 h 915"/>
              <a:gd name="T14" fmla="*/ 230 w 914"/>
              <a:gd name="T15" fmla="*/ 915 h 915"/>
              <a:gd name="T16" fmla="*/ 276 w 914"/>
              <a:gd name="T17" fmla="*/ 869 h 915"/>
              <a:gd name="T18" fmla="*/ 276 w 914"/>
              <a:gd name="T19" fmla="*/ 718 h 915"/>
              <a:gd name="T20" fmla="*/ 304 w 914"/>
              <a:gd name="T21" fmla="*/ 645 h 915"/>
              <a:gd name="T22" fmla="*/ 378 w 914"/>
              <a:gd name="T23" fmla="*/ 616 h 915"/>
              <a:gd name="T24" fmla="*/ 869 w 914"/>
              <a:gd name="T25" fmla="*/ 616 h 915"/>
              <a:gd name="T26" fmla="*/ 914 w 914"/>
              <a:gd name="T27" fmla="*/ 571 h 915"/>
              <a:gd name="T28" fmla="*/ 914 w 914"/>
              <a:gd name="T29" fmla="*/ 46 h 915"/>
              <a:gd name="T30" fmla="*/ 869 w 914"/>
              <a:gd name="T31" fmla="*/ 0 h 915"/>
              <a:gd name="T32" fmla="*/ 343 w 914"/>
              <a:gd name="T33" fmla="*/ 0 h 915"/>
              <a:gd name="T34" fmla="*/ 298 w 914"/>
              <a:gd name="T35" fmla="*/ 46 h 915"/>
              <a:gd name="T36" fmla="*/ 298 w 914"/>
              <a:gd name="T37" fmla="*/ 537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298" y="537"/>
                </a:moveTo>
                <a:cubicBezTo>
                  <a:pt x="298" y="561"/>
                  <a:pt x="285" y="595"/>
                  <a:pt x="270" y="610"/>
                </a:cubicBezTo>
                <a:cubicBezTo>
                  <a:pt x="254" y="626"/>
                  <a:pt x="221" y="639"/>
                  <a:pt x="196" y="639"/>
                </a:cubicBezTo>
                <a:cubicBezTo>
                  <a:pt x="45" y="639"/>
                  <a:pt x="45" y="639"/>
                  <a:pt x="45" y="639"/>
                </a:cubicBezTo>
                <a:cubicBezTo>
                  <a:pt x="20" y="639"/>
                  <a:pt x="0" y="659"/>
                  <a:pt x="0" y="68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0" y="915"/>
                  <a:pt x="45" y="915"/>
                </a:cubicBezTo>
                <a:cubicBezTo>
                  <a:pt x="230" y="915"/>
                  <a:pt x="230" y="915"/>
                  <a:pt x="230" y="915"/>
                </a:cubicBezTo>
                <a:cubicBezTo>
                  <a:pt x="255" y="915"/>
                  <a:pt x="276" y="894"/>
                  <a:pt x="276" y="869"/>
                </a:cubicBezTo>
                <a:cubicBezTo>
                  <a:pt x="276" y="718"/>
                  <a:pt x="276" y="718"/>
                  <a:pt x="276" y="718"/>
                </a:cubicBezTo>
                <a:cubicBezTo>
                  <a:pt x="276" y="693"/>
                  <a:pt x="288" y="660"/>
                  <a:pt x="304" y="645"/>
                </a:cubicBezTo>
                <a:cubicBezTo>
                  <a:pt x="320" y="629"/>
                  <a:pt x="353" y="616"/>
                  <a:pt x="378" y="616"/>
                </a:cubicBezTo>
                <a:cubicBezTo>
                  <a:pt x="869" y="616"/>
                  <a:pt x="869" y="616"/>
                  <a:pt x="869" y="616"/>
                </a:cubicBezTo>
                <a:cubicBezTo>
                  <a:pt x="894" y="616"/>
                  <a:pt x="914" y="596"/>
                  <a:pt x="914" y="571"/>
                </a:cubicBezTo>
                <a:cubicBezTo>
                  <a:pt x="914" y="46"/>
                  <a:pt x="914" y="46"/>
                  <a:pt x="914" y="46"/>
                </a:cubicBezTo>
                <a:cubicBezTo>
                  <a:pt x="914" y="21"/>
                  <a:pt x="894" y="0"/>
                  <a:pt x="869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18" y="0"/>
                  <a:pt x="298" y="21"/>
                  <a:pt x="298" y="46"/>
                </a:cubicBezTo>
                <a:lnTo>
                  <a:pt x="298" y="537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3" name="Freeform 23"/>
          <p:cNvSpPr/>
          <p:nvPr/>
        </p:nvSpPr>
        <p:spPr bwMode="auto">
          <a:xfrm>
            <a:off x="3459163" y="2908300"/>
            <a:ext cx="1603375" cy="1606550"/>
          </a:xfrm>
          <a:custGeom>
            <a:avLst/>
            <a:gdLst>
              <a:gd name="T0" fmla="*/ 537 w 915"/>
              <a:gd name="T1" fmla="*/ 616 h 914"/>
              <a:gd name="T2" fmla="*/ 610 w 915"/>
              <a:gd name="T3" fmla="*/ 644 h 914"/>
              <a:gd name="T4" fmla="*/ 639 w 915"/>
              <a:gd name="T5" fmla="*/ 718 h 914"/>
              <a:gd name="T6" fmla="*/ 639 w 915"/>
              <a:gd name="T7" fmla="*/ 869 h 914"/>
              <a:gd name="T8" fmla="*/ 684 w 915"/>
              <a:gd name="T9" fmla="*/ 914 h 914"/>
              <a:gd name="T10" fmla="*/ 869 w 915"/>
              <a:gd name="T11" fmla="*/ 914 h 914"/>
              <a:gd name="T12" fmla="*/ 915 w 915"/>
              <a:gd name="T13" fmla="*/ 869 h 914"/>
              <a:gd name="T14" fmla="*/ 915 w 915"/>
              <a:gd name="T15" fmla="*/ 684 h 914"/>
              <a:gd name="T16" fmla="*/ 869 w 915"/>
              <a:gd name="T17" fmla="*/ 638 h 914"/>
              <a:gd name="T18" fmla="*/ 718 w 915"/>
              <a:gd name="T19" fmla="*/ 638 h 914"/>
              <a:gd name="T20" fmla="*/ 645 w 915"/>
              <a:gd name="T21" fmla="*/ 610 h 914"/>
              <a:gd name="T22" fmla="*/ 616 w 915"/>
              <a:gd name="T23" fmla="*/ 536 h 914"/>
              <a:gd name="T24" fmla="*/ 616 w 915"/>
              <a:gd name="T25" fmla="*/ 45 h 914"/>
              <a:gd name="T26" fmla="*/ 571 w 915"/>
              <a:gd name="T27" fmla="*/ 0 h 914"/>
              <a:gd name="T28" fmla="*/ 46 w 915"/>
              <a:gd name="T29" fmla="*/ 0 h 914"/>
              <a:gd name="T30" fmla="*/ 0 w 915"/>
              <a:gd name="T31" fmla="*/ 45 h 914"/>
              <a:gd name="T32" fmla="*/ 0 w 915"/>
              <a:gd name="T33" fmla="*/ 571 h 914"/>
              <a:gd name="T34" fmla="*/ 46 w 915"/>
              <a:gd name="T35" fmla="*/ 616 h 914"/>
              <a:gd name="T36" fmla="*/ 537 w 915"/>
              <a:gd name="T37" fmla="*/ 616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537" y="616"/>
                </a:moveTo>
                <a:cubicBezTo>
                  <a:pt x="562" y="616"/>
                  <a:pt x="595" y="629"/>
                  <a:pt x="610" y="644"/>
                </a:cubicBezTo>
                <a:cubicBezTo>
                  <a:pt x="626" y="660"/>
                  <a:pt x="639" y="693"/>
                  <a:pt x="639" y="718"/>
                </a:cubicBezTo>
                <a:cubicBezTo>
                  <a:pt x="639" y="869"/>
                  <a:pt x="639" y="869"/>
                  <a:pt x="639" y="869"/>
                </a:cubicBezTo>
                <a:cubicBezTo>
                  <a:pt x="639" y="894"/>
                  <a:pt x="659" y="914"/>
                  <a:pt x="684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94" y="914"/>
                  <a:pt x="915" y="894"/>
                  <a:pt x="915" y="869"/>
                </a:cubicBezTo>
                <a:cubicBezTo>
                  <a:pt x="915" y="684"/>
                  <a:pt x="915" y="684"/>
                  <a:pt x="915" y="684"/>
                </a:cubicBezTo>
                <a:cubicBezTo>
                  <a:pt x="915" y="659"/>
                  <a:pt x="894" y="638"/>
                  <a:pt x="869" y="638"/>
                </a:cubicBezTo>
                <a:cubicBezTo>
                  <a:pt x="718" y="638"/>
                  <a:pt x="718" y="638"/>
                  <a:pt x="718" y="638"/>
                </a:cubicBezTo>
                <a:cubicBezTo>
                  <a:pt x="693" y="638"/>
                  <a:pt x="660" y="625"/>
                  <a:pt x="645" y="610"/>
                </a:cubicBezTo>
                <a:cubicBezTo>
                  <a:pt x="629" y="594"/>
                  <a:pt x="616" y="561"/>
                  <a:pt x="616" y="536"/>
                </a:cubicBezTo>
                <a:cubicBezTo>
                  <a:pt x="616" y="45"/>
                  <a:pt x="616" y="45"/>
                  <a:pt x="616" y="45"/>
                </a:cubicBezTo>
                <a:cubicBezTo>
                  <a:pt x="616" y="20"/>
                  <a:pt x="596" y="0"/>
                  <a:pt x="57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596"/>
                  <a:pt x="21" y="616"/>
                  <a:pt x="46" y="616"/>
                </a:cubicBezTo>
                <a:lnTo>
                  <a:pt x="537" y="616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4" name="Freeform 24"/>
          <p:cNvSpPr/>
          <p:nvPr/>
        </p:nvSpPr>
        <p:spPr bwMode="auto">
          <a:xfrm>
            <a:off x="4656138" y="2241550"/>
            <a:ext cx="1604962" cy="1604963"/>
          </a:xfrm>
          <a:custGeom>
            <a:avLst/>
            <a:gdLst>
              <a:gd name="T0" fmla="*/ 616 w 915"/>
              <a:gd name="T1" fmla="*/ 378 h 914"/>
              <a:gd name="T2" fmla="*/ 645 w 915"/>
              <a:gd name="T3" fmla="*/ 304 h 914"/>
              <a:gd name="T4" fmla="*/ 718 w 915"/>
              <a:gd name="T5" fmla="*/ 276 h 914"/>
              <a:gd name="T6" fmla="*/ 869 w 915"/>
              <a:gd name="T7" fmla="*/ 276 h 914"/>
              <a:gd name="T8" fmla="*/ 915 w 915"/>
              <a:gd name="T9" fmla="*/ 231 h 914"/>
              <a:gd name="T10" fmla="*/ 915 w 915"/>
              <a:gd name="T11" fmla="*/ 45 h 914"/>
              <a:gd name="T12" fmla="*/ 869 w 915"/>
              <a:gd name="T13" fmla="*/ 0 h 914"/>
              <a:gd name="T14" fmla="*/ 684 w 915"/>
              <a:gd name="T15" fmla="*/ 0 h 914"/>
              <a:gd name="T16" fmla="*/ 639 w 915"/>
              <a:gd name="T17" fmla="*/ 45 h 914"/>
              <a:gd name="T18" fmla="*/ 639 w 915"/>
              <a:gd name="T19" fmla="*/ 196 h 914"/>
              <a:gd name="T20" fmla="*/ 610 w 915"/>
              <a:gd name="T21" fmla="*/ 270 h 914"/>
              <a:gd name="T22" fmla="*/ 537 w 915"/>
              <a:gd name="T23" fmla="*/ 298 h 914"/>
              <a:gd name="T24" fmla="*/ 46 w 915"/>
              <a:gd name="T25" fmla="*/ 298 h 914"/>
              <a:gd name="T26" fmla="*/ 0 w 915"/>
              <a:gd name="T27" fmla="*/ 344 h 914"/>
              <a:gd name="T28" fmla="*/ 0 w 915"/>
              <a:gd name="T29" fmla="*/ 869 h 914"/>
              <a:gd name="T30" fmla="*/ 46 w 915"/>
              <a:gd name="T31" fmla="*/ 914 h 914"/>
              <a:gd name="T32" fmla="*/ 571 w 915"/>
              <a:gd name="T33" fmla="*/ 914 h 914"/>
              <a:gd name="T34" fmla="*/ 616 w 915"/>
              <a:gd name="T35" fmla="*/ 869 h 914"/>
              <a:gd name="T36" fmla="*/ 616 w 915"/>
              <a:gd name="T37" fmla="*/ 378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616" y="378"/>
                </a:moveTo>
                <a:cubicBezTo>
                  <a:pt x="616" y="353"/>
                  <a:pt x="629" y="320"/>
                  <a:pt x="645" y="304"/>
                </a:cubicBezTo>
                <a:cubicBezTo>
                  <a:pt x="660" y="289"/>
                  <a:pt x="693" y="276"/>
                  <a:pt x="718" y="276"/>
                </a:cubicBezTo>
                <a:cubicBezTo>
                  <a:pt x="869" y="276"/>
                  <a:pt x="869" y="276"/>
                  <a:pt x="869" y="276"/>
                </a:cubicBezTo>
                <a:cubicBezTo>
                  <a:pt x="894" y="276"/>
                  <a:pt x="915" y="256"/>
                  <a:pt x="915" y="231"/>
                </a:cubicBezTo>
                <a:cubicBezTo>
                  <a:pt x="915" y="45"/>
                  <a:pt x="915" y="45"/>
                  <a:pt x="915" y="45"/>
                </a:cubicBezTo>
                <a:cubicBezTo>
                  <a:pt x="915" y="21"/>
                  <a:pt x="894" y="0"/>
                  <a:pt x="869" y="0"/>
                </a:cubicBezTo>
                <a:cubicBezTo>
                  <a:pt x="684" y="0"/>
                  <a:pt x="684" y="0"/>
                  <a:pt x="684" y="0"/>
                </a:cubicBezTo>
                <a:cubicBezTo>
                  <a:pt x="659" y="0"/>
                  <a:pt x="639" y="21"/>
                  <a:pt x="639" y="45"/>
                </a:cubicBezTo>
                <a:cubicBezTo>
                  <a:pt x="639" y="196"/>
                  <a:pt x="639" y="196"/>
                  <a:pt x="639" y="196"/>
                </a:cubicBezTo>
                <a:cubicBezTo>
                  <a:pt x="639" y="221"/>
                  <a:pt x="626" y="254"/>
                  <a:pt x="610" y="270"/>
                </a:cubicBezTo>
                <a:cubicBezTo>
                  <a:pt x="595" y="286"/>
                  <a:pt x="562" y="298"/>
                  <a:pt x="537" y="298"/>
                </a:cubicBezTo>
                <a:cubicBezTo>
                  <a:pt x="46" y="298"/>
                  <a:pt x="46" y="298"/>
                  <a:pt x="46" y="298"/>
                </a:cubicBezTo>
                <a:cubicBezTo>
                  <a:pt x="21" y="298"/>
                  <a:pt x="0" y="319"/>
                  <a:pt x="0" y="34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1" y="914"/>
                  <a:pt x="46" y="914"/>
                </a:cubicBezTo>
                <a:cubicBezTo>
                  <a:pt x="571" y="914"/>
                  <a:pt x="571" y="914"/>
                  <a:pt x="571" y="914"/>
                </a:cubicBezTo>
                <a:cubicBezTo>
                  <a:pt x="596" y="914"/>
                  <a:pt x="616" y="894"/>
                  <a:pt x="616" y="869"/>
                </a:cubicBezTo>
                <a:lnTo>
                  <a:pt x="616" y="378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5" name="Freeform 25"/>
          <p:cNvSpPr>
            <a:spLocks noEditPoints="1"/>
          </p:cNvSpPr>
          <p:nvPr/>
        </p:nvSpPr>
        <p:spPr bwMode="auto">
          <a:xfrm>
            <a:off x="4119563" y="1168400"/>
            <a:ext cx="230187" cy="258763"/>
          </a:xfrm>
          <a:custGeom>
            <a:avLst/>
            <a:gdLst>
              <a:gd name="T0" fmla="*/ 28 w 131"/>
              <a:gd name="T1" fmla="*/ 16 h 147"/>
              <a:gd name="T2" fmla="*/ 103 w 131"/>
              <a:gd name="T3" fmla="*/ 16 h 147"/>
              <a:gd name="T4" fmla="*/ 118 w 131"/>
              <a:gd name="T5" fmla="*/ 61 h 147"/>
              <a:gd name="T6" fmla="*/ 127 w 131"/>
              <a:gd name="T7" fmla="*/ 65 h 147"/>
              <a:gd name="T8" fmla="*/ 131 w 131"/>
              <a:gd name="T9" fmla="*/ 74 h 147"/>
              <a:gd name="T10" fmla="*/ 130 w 131"/>
              <a:gd name="T11" fmla="*/ 101 h 147"/>
              <a:gd name="T12" fmla="*/ 123 w 131"/>
              <a:gd name="T13" fmla="*/ 108 h 147"/>
              <a:gd name="T14" fmla="*/ 116 w 131"/>
              <a:gd name="T15" fmla="*/ 109 h 147"/>
              <a:gd name="T16" fmla="*/ 65 w 131"/>
              <a:gd name="T17" fmla="*/ 147 h 147"/>
              <a:gd name="T18" fmla="*/ 76 w 131"/>
              <a:gd name="T19" fmla="*/ 132 h 147"/>
              <a:gd name="T20" fmla="*/ 107 w 131"/>
              <a:gd name="T21" fmla="*/ 109 h 147"/>
              <a:gd name="T22" fmla="*/ 98 w 131"/>
              <a:gd name="T23" fmla="*/ 105 h 147"/>
              <a:gd name="T24" fmla="*/ 95 w 131"/>
              <a:gd name="T25" fmla="*/ 74 h 147"/>
              <a:gd name="T26" fmla="*/ 96 w 131"/>
              <a:gd name="T27" fmla="*/ 69 h 147"/>
              <a:gd name="T28" fmla="*/ 107 w 131"/>
              <a:gd name="T29" fmla="*/ 56 h 147"/>
              <a:gd name="T30" fmla="*/ 35 w 131"/>
              <a:gd name="T31" fmla="*/ 38 h 147"/>
              <a:gd name="T32" fmla="*/ 28 w 131"/>
              <a:gd name="T33" fmla="*/ 62 h 147"/>
              <a:gd name="T34" fmla="*/ 35 w 131"/>
              <a:gd name="T35" fmla="*/ 69 h 147"/>
              <a:gd name="T36" fmla="*/ 36 w 131"/>
              <a:gd name="T37" fmla="*/ 96 h 147"/>
              <a:gd name="T38" fmla="*/ 32 w 131"/>
              <a:gd name="T39" fmla="*/ 105 h 147"/>
              <a:gd name="T40" fmla="*/ 24 w 131"/>
              <a:gd name="T41" fmla="*/ 109 h 147"/>
              <a:gd name="T42" fmla="*/ 8 w 131"/>
              <a:gd name="T43" fmla="*/ 108 h 147"/>
              <a:gd name="T44" fmla="*/ 0 w 131"/>
              <a:gd name="T45" fmla="*/ 96 h 147"/>
              <a:gd name="T46" fmla="*/ 1 w 131"/>
              <a:gd name="T47" fmla="*/ 69 h 147"/>
              <a:gd name="T48" fmla="*/ 13 w 131"/>
              <a:gd name="T49" fmla="*/ 61 h 147"/>
              <a:gd name="T50" fmla="*/ 61 w 131"/>
              <a:gd name="T51" fmla="*/ 135 h 147"/>
              <a:gd name="T52" fmla="*/ 65 w 131"/>
              <a:gd name="T53" fmla="*/ 131 h 147"/>
              <a:gd name="T54" fmla="*/ 13 w 131"/>
              <a:gd name="T55" fmla="*/ 73 h 147"/>
              <a:gd name="T56" fmla="*/ 12 w 131"/>
              <a:gd name="T57" fmla="*/ 74 h 147"/>
              <a:gd name="T58" fmla="*/ 12 w 131"/>
              <a:gd name="T59" fmla="*/ 97 h 147"/>
              <a:gd name="T60" fmla="*/ 18 w 131"/>
              <a:gd name="T61" fmla="*/ 97 h 147"/>
              <a:gd name="T62" fmla="*/ 24 w 131"/>
              <a:gd name="T63" fmla="*/ 97 h 147"/>
              <a:gd name="T64" fmla="*/ 25 w 131"/>
              <a:gd name="T65" fmla="*/ 96 h 147"/>
              <a:gd name="T66" fmla="*/ 25 w 131"/>
              <a:gd name="T67" fmla="*/ 74 h 147"/>
              <a:gd name="T68" fmla="*/ 24 w 131"/>
              <a:gd name="T69" fmla="*/ 73 h 147"/>
              <a:gd name="T70" fmla="*/ 18 w 131"/>
              <a:gd name="T71" fmla="*/ 73 h 147"/>
              <a:gd name="T72" fmla="*/ 107 w 131"/>
              <a:gd name="T73" fmla="*/ 73 h 147"/>
              <a:gd name="T74" fmla="*/ 106 w 131"/>
              <a:gd name="T75" fmla="*/ 74 h 147"/>
              <a:gd name="T76" fmla="*/ 106 w 131"/>
              <a:gd name="T77" fmla="*/ 97 h 147"/>
              <a:gd name="T78" fmla="*/ 113 w 131"/>
              <a:gd name="T79" fmla="*/ 97 h 147"/>
              <a:gd name="T80" fmla="*/ 118 w 131"/>
              <a:gd name="T81" fmla="*/ 97 h 147"/>
              <a:gd name="T82" fmla="*/ 119 w 131"/>
              <a:gd name="T83" fmla="*/ 96 h 147"/>
              <a:gd name="T84" fmla="*/ 119 w 131"/>
              <a:gd name="T85" fmla="*/ 74 h 147"/>
              <a:gd name="T86" fmla="*/ 118 w 131"/>
              <a:gd name="T87" fmla="*/ 73 h 147"/>
              <a:gd name="T88" fmla="*/ 113 w 131"/>
              <a:gd name="T89" fmla="*/ 73 h 147"/>
              <a:gd name="T90" fmla="*/ 95 w 131"/>
              <a:gd name="T91" fmla="*/ 24 h 147"/>
              <a:gd name="T92" fmla="*/ 36 w 131"/>
              <a:gd name="T93" fmla="*/ 24 h 147"/>
              <a:gd name="T94" fmla="*/ 65 w 131"/>
              <a:gd name="T95" fmla="*/ 19 h 147"/>
              <a:gd name="T96" fmla="*/ 103 w 131"/>
              <a:gd name="T97" fmla="*/ 3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47">
                <a:moveTo>
                  <a:pt x="13" y="61"/>
                </a:moveTo>
                <a:cubicBezTo>
                  <a:pt x="13" y="53"/>
                  <a:pt x="13" y="53"/>
                  <a:pt x="13" y="53"/>
                </a:cubicBezTo>
                <a:cubicBezTo>
                  <a:pt x="13" y="38"/>
                  <a:pt x="19" y="25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38" y="6"/>
                  <a:pt x="51" y="0"/>
                  <a:pt x="65" y="0"/>
                </a:cubicBezTo>
                <a:cubicBezTo>
                  <a:pt x="80" y="0"/>
                  <a:pt x="93" y="6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12" y="25"/>
                  <a:pt x="118" y="38"/>
                  <a:pt x="118" y="5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20" y="61"/>
                  <a:pt x="121" y="62"/>
                  <a:pt x="123" y="62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4" y="63"/>
                  <a:pt x="126" y="64"/>
                  <a:pt x="127" y="65"/>
                </a:cubicBezTo>
                <a:cubicBezTo>
                  <a:pt x="128" y="66"/>
                  <a:pt x="129" y="67"/>
                  <a:pt x="130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30" y="71"/>
                  <a:pt x="131" y="72"/>
                  <a:pt x="131" y="74"/>
                </a:cubicBezTo>
                <a:cubicBezTo>
                  <a:pt x="131" y="85"/>
                  <a:pt x="131" y="85"/>
                  <a:pt x="131" y="85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1" y="98"/>
                  <a:pt x="130" y="99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9" y="103"/>
                  <a:pt x="128" y="104"/>
                  <a:pt x="127" y="105"/>
                </a:cubicBezTo>
                <a:cubicBezTo>
                  <a:pt x="126" y="106"/>
                  <a:pt x="124" y="107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1" y="108"/>
                  <a:pt x="120" y="109"/>
                  <a:pt x="118" y="109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5" y="116"/>
                  <a:pt x="111" y="122"/>
                  <a:pt x="104" y="128"/>
                </a:cubicBezTo>
                <a:cubicBezTo>
                  <a:pt x="97" y="133"/>
                  <a:pt x="87" y="137"/>
                  <a:pt x="76" y="138"/>
                </a:cubicBezTo>
                <a:cubicBezTo>
                  <a:pt x="75" y="143"/>
                  <a:pt x="70" y="147"/>
                  <a:pt x="65" y="147"/>
                </a:cubicBezTo>
                <a:cubicBezTo>
                  <a:pt x="59" y="147"/>
                  <a:pt x="54" y="142"/>
                  <a:pt x="54" y="135"/>
                </a:cubicBezTo>
                <a:cubicBezTo>
                  <a:pt x="54" y="129"/>
                  <a:pt x="59" y="124"/>
                  <a:pt x="65" y="124"/>
                </a:cubicBezTo>
                <a:cubicBezTo>
                  <a:pt x="70" y="124"/>
                  <a:pt x="74" y="127"/>
                  <a:pt x="76" y="132"/>
                </a:cubicBezTo>
                <a:cubicBezTo>
                  <a:pt x="85" y="130"/>
                  <a:pt x="94" y="127"/>
                  <a:pt x="100" y="122"/>
                </a:cubicBezTo>
                <a:cubicBezTo>
                  <a:pt x="105" y="118"/>
                  <a:pt x="108" y="114"/>
                  <a:pt x="109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6" y="109"/>
                  <a:pt x="104" y="108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1" y="107"/>
                  <a:pt x="100" y="106"/>
                  <a:pt x="98" y="105"/>
                </a:cubicBezTo>
                <a:cubicBezTo>
                  <a:pt x="96" y="103"/>
                  <a:pt x="95" y="100"/>
                  <a:pt x="95" y="96"/>
                </a:cubicBezTo>
                <a:cubicBezTo>
                  <a:pt x="95" y="85"/>
                  <a:pt x="95" y="85"/>
                  <a:pt x="95" y="85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2"/>
                  <a:pt x="95" y="71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7"/>
                  <a:pt x="97" y="66"/>
                  <a:pt x="98" y="65"/>
                </a:cubicBezTo>
                <a:cubicBezTo>
                  <a:pt x="101" y="63"/>
                  <a:pt x="104" y="61"/>
                  <a:pt x="107" y="61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5" y="49"/>
                  <a:pt x="101" y="43"/>
                  <a:pt x="96" y="38"/>
                </a:cubicBezTo>
                <a:cubicBezTo>
                  <a:pt x="89" y="30"/>
                  <a:pt x="78" y="26"/>
                  <a:pt x="65" y="26"/>
                </a:cubicBezTo>
                <a:cubicBezTo>
                  <a:pt x="53" y="26"/>
                  <a:pt x="42" y="30"/>
                  <a:pt x="35" y="38"/>
                </a:cubicBezTo>
                <a:cubicBezTo>
                  <a:pt x="30" y="43"/>
                  <a:pt x="26" y="49"/>
                  <a:pt x="24" y="56"/>
                </a:cubicBezTo>
                <a:cubicBezTo>
                  <a:pt x="24" y="61"/>
                  <a:pt x="24" y="61"/>
                  <a:pt x="24" y="61"/>
                </a:cubicBezTo>
                <a:cubicBezTo>
                  <a:pt x="25" y="61"/>
                  <a:pt x="27" y="62"/>
                  <a:pt x="28" y="62"/>
                </a:cubicBezTo>
                <a:cubicBezTo>
                  <a:pt x="30" y="63"/>
                  <a:pt x="31" y="64"/>
                  <a:pt x="32" y="65"/>
                </a:cubicBezTo>
                <a:cubicBezTo>
                  <a:pt x="34" y="66"/>
                  <a:pt x="35" y="67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6" y="71"/>
                  <a:pt x="36" y="72"/>
                  <a:pt x="36" y="74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98"/>
                  <a:pt x="36" y="99"/>
                  <a:pt x="35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103"/>
                  <a:pt x="34" y="104"/>
                  <a:pt x="32" y="105"/>
                </a:cubicBezTo>
                <a:cubicBezTo>
                  <a:pt x="31" y="106"/>
                  <a:pt x="30" y="107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7" y="108"/>
                  <a:pt x="25" y="109"/>
                  <a:pt x="24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1" y="109"/>
                  <a:pt x="10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7" y="107"/>
                  <a:pt x="5" y="106"/>
                  <a:pt x="4" y="105"/>
                </a:cubicBezTo>
                <a:cubicBezTo>
                  <a:pt x="2" y="103"/>
                  <a:pt x="0" y="100"/>
                  <a:pt x="0" y="9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2"/>
                  <a:pt x="1" y="71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2" y="67"/>
                  <a:pt x="3" y="66"/>
                  <a:pt x="4" y="65"/>
                </a:cubicBezTo>
                <a:cubicBezTo>
                  <a:pt x="6" y="63"/>
                  <a:pt x="9" y="61"/>
                  <a:pt x="13" y="61"/>
                </a:cubicBezTo>
                <a:close/>
                <a:moveTo>
                  <a:pt x="65" y="131"/>
                </a:moveTo>
                <a:cubicBezTo>
                  <a:pt x="65" y="131"/>
                  <a:pt x="65" y="131"/>
                  <a:pt x="65" y="131"/>
                </a:cubicBezTo>
                <a:cubicBezTo>
                  <a:pt x="63" y="131"/>
                  <a:pt x="61" y="133"/>
                  <a:pt x="61" y="135"/>
                </a:cubicBezTo>
                <a:cubicBezTo>
                  <a:pt x="61" y="138"/>
                  <a:pt x="63" y="140"/>
                  <a:pt x="65" y="140"/>
                </a:cubicBezTo>
                <a:cubicBezTo>
                  <a:pt x="68" y="140"/>
                  <a:pt x="70" y="138"/>
                  <a:pt x="70" y="135"/>
                </a:cubicBezTo>
                <a:cubicBezTo>
                  <a:pt x="70" y="133"/>
                  <a:pt x="68" y="131"/>
                  <a:pt x="65" y="131"/>
                </a:cubicBezTo>
                <a:close/>
                <a:moveTo>
                  <a:pt x="18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2" y="73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5"/>
                  <a:pt x="12" y="85"/>
                  <a:pt x="12" y="8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6"/>
                  <a:pt x="12" y="97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25" y="96"/>
                  <a:pt x="25" y="96"/>
                  <a:pt x="25" y="9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18" y="73"/>
                  <a:pt x="18" y="73"/>
                  <a:pt x="18" y="73"/>
                </a:cubicBezTo>
                <a:close/>
                <a:moveTo>
                  <a:pt x="113" y="73"/>
                </a:moveTo>
                <a:cubicBezTo>
                  <a:pt x="113" y="73"/>
                  <a:pt x="113" y="73"/>
                  <a:pt x="113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6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7"/>
                  <a:pt x="106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8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3" y="73"/>
                  <a:pt x="113" y="73"/>
                  <a:pt x="113" y="73"/>
                </a:cubicBezTo>
                <a:close/>
                <a:moveTo>
                  <a:pt x="103" y="36"/>
                </a:moveTo>
                <a:cubicBezTo>
                  <a:pt x="103" y="36"/>
                  <a:pt x="103" y="36"/>
                  <a:pt x="103" y="36"/>
                </a:cubicBezTo>
                <a:cubicBezTo>
                  <a:pt x="101" y="31"/>
                  <a:pt x="98" y="27"/>
                  <a:pt x="95" y="24"/>
                </a:cubicBezTo>
                <a:cubicBezTo>
                  <a:pt x="95" y="24"/>
                  <a:pt x="95" y="24"/>
                  <a:pt x="95" y="24"/>
                </a:cubicBezTo>
                <a:cubicBezTo>
                  <a:pt x="87" y="16"/>
                  <a:pt x="77" y="11"/>
                  <a:pt x="65" y="11"/>
                </a:cubicBezTo>
                <a:cubicBezTo>
                  <a:pt x="54" y="11"/>
                  <a:pt x="44" y="16"/>
                  <a:pt x="36" y="24"/>
                </a:cubicBezTo>
                <a:cubicBezTo>
                  <a:pt x="33" y="27"/>
                  <a:pt x="30" y="31"/>
                  <a:pt x="27" y="36"/>
                </a:cubicBezTo>
                <a:cubicBezTo>
                  <a:pt x="28" y="35"/>
                  <a:pt x="29" y="34"/>
                  <a:pt x="30" y="34"/>
                </a:cubicBezTo>
                <a:cubicBezTo>
                  <a:pt x="39" y="25"/>
                  <a:pt x="52" y="19"/>
                  <a:pt x="65" y="19"/>
                </a:cubicBezTo>
                <a:cubicBezTo>
                  <a:pt x="79" y="19"/>
                  <a:pt x="92" y="25"/>
                  <a:pt x="101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2" y="34"/>
                  <a:pt x="103" y="35"/>
                  <a:pt x="10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6" name="Freeform 26"/>
          <p:cNvSpPr>
            <a:spLocks noEditPoints="1"/>
          </p:cNvSpPr>
          <p:nvPr/>
        </p:nvSpPr>
        <p:spPr bwMode="auto">
          <a:xfrm>
            <a:off x="4702175" y="4144963"/>
            <a:ext cx="242888" cy="254000"/>
          </a:xfrm>
          <a:custGeom>
            <a:avLst/>
            <a:gdLst>
              <a:gd name="T0" fmla="*/ 4 w 139"/>
              <a:gd name="T1" fmla="*/ 139 h 145"/>
              <a:gd name="T2" fmla="*/ 56 w 139"/>
              <a:gd name="T3" fmla="*/ 133 h 145"/>
              <a:gd name="T4" fmla="*/ 24 w 139"/>
              <a:gd name="T5" fmla="*/ 117 h 145"/>
              <a:gd name="T6" fmla="*/ 20 w 139"/>
              <a:gd name="T7" fmla="*/ 115 h 145"/>
              <a:gd name="T8" fmla="*/ 2 w 139"/>
              <a:gd name="T9" fmla="*/ 89 h 145"/>
              <a:gd name="T10" fmla="*/ 24 w 139"/>
              <a:gd name="T11" fmla="*/ 70 h 145"/>
              <a:gd name="T12" fmla="*/ 56 w 139"/>
              <a:gd name="T13" fmla="*/ 58 h 145"/>
              <a:gd name="T14" fmla="*/ 19 w 139"/>
              <a:gd name="T15" fmla="*/ 53 h 145"/>
              <a:gd name="T16" fmla="*/ 19 w 139"/>
              <a:gd name="T17" fmla="*/ 18 h 145"/>
              <a:gd name="T18" fmla="*/ 25 w 139"/>
              <a:gd name="T19" fmla="*/ 12 h 145"/>
              <a:gd name="T20" fmla="*/ 56 w 139"/>
              <a:gd name="T21" fmla="*/ 3 h 145"/>
              <a:gd name="T22" fmla="*/ 60 w 139"/>
              <a:gd name="T23" fmla="*/ 0 h 145"/>
              <a:gd name="T24" fmla="*/ 82 w 139"/>
              <a:gd name="T25" fmla="*/ 3 h 145"/>
              <a:gd name="T26" fmla="*/ 82 w 139"/>
              <a:gd name="T27" fmla="*/ 12 h 145"/>
              <a:gd name="T28" fmla="*/ 119 w 139"/>
              <a:gd name="T29" fmla="*/ 14 h 145"/>
              <a:gd name="T30" fmla="*/ 136 w 139"/>
              <a:gd name="T31" fmla="*/ 39 h 145"/>
              <a:gd name="T32" fmla="*/ 119 w 139"/>
              <a:gd name="T33" fmla="*/ 57 h 145"/>
              <a:gd name="T34" fmla="*/ 115 w 139"/>
              <a:gd name="T35" fmla="*/ 58 h 145"/>
              <a:gd name="T36" fmla="*/ 82 w 139"/>
              <a:gd name="T37" fmla="*/ 70 h 145"/>
              <a:gd name="T38" fmla="*/ 114 w 139"/>
              <a:gd name="T39" fmla="*/ 70 h 145"/>
              <a:gd name="T40" fmla="*/ 120 w 139"/>
              <a:gd name="T41" fmla="*/ 111 h 145"/>
              <a:gd name="T42" fmla="*/ 114 w 139"/>
              <a:gd name="T43" fmla="*/ 117 h 145"/>
              <a:gd name="T44" fmla="*/ 82 w 139"/>
              <a:gd name="T45" fmla="*/ 133 h 145"/>
              <a:gd name="T46" fmla="*/ 135 w 139"/>
              <a:gd name="T47" fmla="*/ 139 h 145"/>
              <a:gd name="T48" fmla="*/ 10 w 139"/>
              <a:gd name="T49" fmla="*/ 145 h 145"/>
              <a:gd name="T50" fmla="*/ 63 w 139"/>
              <a:gd name="T51" fmla="*/ 133 h 145"/>
              <a:gd name="T52" fmla="*/ 76 w 139"/>
              <a:gd name="T53" fmla="*/ 117 h 145"/>
              <a:gd name="T54" fmla="*/ 63 w 139"/>
              <a:gd name="T55" fmla="*/ 133 h 145"/>
              <a:gd name="T56" fmla="*/ 76 w 139"/>
              <a:gd name="T57" fmla="*/ 6 h 145"/>
              <a:gd name="T58" fmla="*/ 63 w 139"/>
              <a:gd name="T59" fmla="*/ 12 h 145"/>
              <a:gd name="T60" fmla="*/ 76 w 139"/>
              <a:gd name="T61" fmla="*/ 6 h 145"/>
              <a:gd name="T62" fmla="*/ 76 w 139"/>
              <a:gd name="T63" fmla="*/ 70 h 145"/>
              <a:gd name="T64" fmla="*/ 63 w 139"/>
              <a:gd name="T65" fmla="*/ 58 h 145"/>
              <a:gd name="T66" fmla="*/ 76 w 139"/>
              <a:gd name="T67" fmla="*/ 70 h 145"/>
              <a:gd name="T68" fmla="*/ 113 w 139"/>
              <a:gd name="T69" fmla="*/ 23 h 145"/>
              <a:gd name="T70" fmla="*/ 30 w 139"/>
              <a:gd name="T71" fmla="*/ 47 h 145"/>
              <a:gd name="T72" fmla="*/ 125 w 139"/>
              <a:gd name="T73" fmla="*/ 35 h 145"/>
              <a:gd name="T74" fmla="*/ 109 w 139"/>
              <a:gd name="T75" fmla="*/ 81 h 145"/>
              <a:gd name="T76" fmla="*/ 26 w 139"/>
              <a:gd name="T77" fmla="*/ 81 h 145"/>
              <a:gd name="T78" fmla="*/ 26 w 139"/>
              <a:gd name="T79" fmla="*/ 105 h 145"/>
              <a:gd name="T80" fmla="*/ 109 w 139"/>
              <a:gd name="T81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9" h="145">
                <a:moveTo>
                  <a:pt x="10" y="145"/>
                </a:moveTo>
                <a:cubicBezTo>
                  <a:pt x="6" y="145"/>
                  <a:pt x="4" y="142"/>
                  <a:pt x="4" y="139"/>
                </a:cubicBezTo>
                <a:cubicBezTo>
                  <a:pt x="4" y="136"/>
                  <a:pt x="6" y="133"/>
                  <a:pt x="10" y="133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2" y="117"/>
                  <a:pt x="21" y="116"/>
                  <a:pt x="20" y="115"/>
                </a:cubicBezTo>
                <a:cubicBezTo>
                  <a:pt x="2" y="97"/>
                  <a:pt x="2" y="97"/>
                  <a:pt x="2" y="97"/>
                </a:cubicBezTo>
                <a:cubicBezTo>
                  <a:pt x="0" y="95"/>
                  <a:pt x="0" y="92"/>
                  <a:pt x="2" y="89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1"/>
                  <a:pt x="22" y="70"/>
                  <a:pt x="24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8"/>
                  <a:pt x="19" y="56"/>
                  <a:pt x="19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4"/>
                  <a:pt x="21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8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2" y="1"/>
                  <a:pt x="82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2"/>
                  <a:pt x="82" y="12"/>
                  <a:pt x="82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7" y="12"/>
                  <a:pt x="118" y="13"/>
                  <a:pt x="119" y="14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9" y="33"/>
                  <a:pt x="139" y="37"/>
                  <a:pt x="136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8" y="58"/>
                  <a:pt x="116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70"/>
                  <a:pt x="82" y="70"/>
                  <a:pt x="82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8" y="70"/>
                  <a:pt x="120" y="73"/>
                  <a:pt x="120" y="76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4"/>
                  <a:pt x="118" y="117"/>
                  <a:pt x="114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2" y="133"/>
                  <a:pt x="135" y="136"/>
                  <a:pt x="135" y="139"/>
                </a:cubicBezTo>
                <a:cubicBezTo>
                  <a:pt x="135" y="142"/>
                  <a:pt x="132" y="145"/>
                  <a:pt x="129" y="145"/>
                </a:cubicBezTo>
                <a:cubicBezTo>
                  <a:pt x="10" y="145"/>
                  <a:pt x="10" y="145"/>
                  <a:pt x="10" y="145"/>
                </a:cubicBezTo>
                <a:close/>
                <a:moveTo>
                  <a:pt x="63" y="133"/>
                </a:moveTo>
                <a:cubicBezTo>
                  <a:pt x="63" y="133"/>
                  <a:pt x="63" y="133"/>
                  <a:pt x="63" y="133"/>
                </a:cubicBezTo>
                <a:cubicBezTo>
                  <a:pt x="76" y="133"/>
                  <a:pt x="76" y="133"/>
                  <a:pt x="76" y="133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33"/>
                  <a:pt x="63" y="133"/>
                  <a:pt x="63" y="133"/>
                </a:cubicBezTo>
                <a:close/>
                <a:moveTo>
                  <a:pt x="76" y="6"/>
                </a:moveTo>
                <a:cubicBezTo>
                  <a:pt x="76" y="6"/>
                  <a:pt x="76" y="6"/>
                  <a:pt x="7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2"/>
                  <a:pt x="63" y="12"/>
                  <a:pt x="63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6"/>
                  <a:pt x="76" y="6"/>
                  <a:pt x="76" y="6"/>
                </a:cubicBezTo>
                <a:close/>
                <a:moveTo>
                  <a:pt x="76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76" y="58"/>
                  <a:pt x="76" y="58"/>
                  <a:pt x="76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70"/>
                  <a:pt x="63" y="70"/>
                  <a:pt x="63" y="70"/>
                </a:cubicBezTo>
                <a:cubicBezTo>
                  <a:pt x="76" y="70"/>
                  <a:pt x="76" y="70"/>
                  <a:pt x="76" y="70"/>
                </a:cubicBezTo>
                <a:close/>
                <a:moveTo>
                  <a:pt x="113" y="23"/>
                </a:moveTo>
                <a:cubicBezTo>
                  <a:pt x="113" y="23"/>
                  <a:pt x="113" y="23"/>
                  <a:pt x="113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47"/>
                  <a:pt x="30" y="47"/>
                  <a:pt x="30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13" y="23"/>
                  <a:pt x="113" y="23"/>
                  <a:pt x="113" y="23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14" y="93"/>
                  <a:pt x="14" y="93"/>
                  <a:pt x="14" y="93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81"/>
                  <a:pt x="109" y="81"/>
                  <a:pt x="109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7" name="Freeform 27"/>
          <p:cNvSpPr>
            <a:spLocks noEditPoints="1"/>
          </p:cNvSpPr>
          <p:nvPr/>
        </p:nvSpPr>
        <p:spPr bwMode="auto">
          <a:xfrm>
            <a:off x="2941638" y="2984500"/>
            <a:ext cx="219075" cy="257175"/>
          </a:xfrm>
          <a:custGeom>
            <a:avLst/>
            <a:gdLst>
              <a:gd name="T0" fmla="*/ 6 w 125"/>
              <a:gd name="T1" fmla="*/ 0 h 147"/>
              <a:gd name="T2" fmla="*/ 6 w 125"/>
              <a:gd name="T3" fmla="*/ 0 h 147"/>
              <a:gd name="T4" fmla="*/ 6 w 125"/>
              <a:gd name="T5" fmla="*/ 0 h 147"/>
              <a:gd name="T6" fmla="*/ 6 w 125"/>
              <a:gd name="T7" fmla="*/ 0 h 147"/>
              <a:gd name="T8" fmla="*/ 119 w 125"/>
              <a:gd name="T9" fmla="*/ 0 h 147"/>
              <a:gd name="T10" fmla="*/ 124 w 125"/>
              <a:gd name="T11" fmla="*/ 6 h 147"/>
              <a:gd name="T12" fmla="*/ 123 w 125"/>
              <a:gd name="T13" fmla="*/ 10 h 147"/>
              <a:gd name="T14" fmla="*/ 94 w 125"/>
              <a:gd name="T15" fmla="*/ 38 h 147"/>
              <a:gd name="T16" fmla="*/ 123 w 125"/>
              <a:gd name="T17" fmla="*/ 66 h 147"/>
              <a:gd name="T18" fmla="*/ 123 w 125"/>
              <a:gd name="T19" fmla="*/ 74 h 147"/>
              <a:gd name="T20" fmla="*/ 119 w 125"/>
              <a:gd name="T21" fmla="*/ 76 h 147"/>
              <a:gd name="T22" fmla="*/ 118 w 125"/>
              <a:gd name="T23" fmla="*/ 76 h 147"/>
              <a:gd name="T24" fmla="*/ 12 w 125"/>
              <a:gd name="T25" fmla="*/ 76 h 147"/>
              <a:gd name="T26" fmla="*/ 12 w 125"/>
              <a:gd name="T27" fmla="*/ 142 h 147"/>
              <a:gd name="T28" fmla="*/ 6 w 125"/>
              <a:gd name="T29" fmla="*/ 147 h 147"/>
              <a:gd name="T30" fmla="*/ 0 w 125"/>
              <a:gd name="T31" fmla="*/ 142 h 147"/>
              <a:gd name="T32" fmla="*/ 0 w 125"/>
              <a:gd name="T33" fmla="*/ 70 h 147"/>
              <a:gd name="T34" fmla="*/ 0 w 125"/>
              <a:gd name="T35" fmla="*/ 70 h 147"/>
              <a:gd name="T36" fmla="*/ 0 w 125"/>
              <a:gd name="T37" fmla="*/ 70 h 147"/>
              <a:gd name="T38" fmla="*/ 0 w 125"/>
              <a:gd name="T39" fmla="*/ 6 h 147"/>
              <a:gd name="T40" fmla="*/ 6 w 125"/>
              <a:gd name="T41" fmla="*/ 0 h 147"/>
              <a:gd name="T42" fmla="*/ 6 w 125"/>
              <a:gd name="T43" fmla="*/ 0 h 147"/>
              <a:gd name="T44" fmla="*/ 6 w 125"/>
              <a:gd name="T45" fmla="*/ 0 h 147"/>
              <a:gd name="T46" fmla="*/ 6 w 125"/>
              <a:gd name="T47" fmla="*/ 0 h 147"/>
              <a:gd name="T48" fmla="*/ 6 w 125"/>
              <a:gd name="T49" fmla="*/ 0 h 147"/>
              <a:gd name="T50" fmla="*/ 12 w 125"/>
              <a:gd name="T51" fmla="*/ 11 h 147"/>
              <a:gd name="T52" fmla="*/ 12 w 125"/>
              <a:gd name="T53" fmla="*/ 11 h 147"/>
              <a:gd name="T54" fmla="*/ 12 w 125"/>
              <a:gd name="T55" fmla="*/ 64 h 147"/>
              <a:gd name="T56" fmla="*/ 105 w 125"/>
              <a:gd name="T57" fmla="*/ 64 h 147"/>
              <a:gd name="T58" fmla="*/ 82 w 125"/>
              <a:gd name="T59" fmla="*/ 42 h 147"/>
              <a:gd name="T60" fmla="*/ 82 w 125"/>
              <a:gd name="T61" fmla="*/ 34 h 147"/>
              <a:gd name="T62" fmla="*/ 105 w 125"/>
              <a:gd name="T63" fmla="*/ 11 h 147"/>
              <a:gd name="T64" fmla="*/ 12 w 125"/>
              <a:gd name="T65" fmla="*/ 1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" h="147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6"/>
                </a:cubicBezTo>
                <a:cubicBezTo>
                  <a:pt x="124" y="7"/>
                  <a:pt x="124" y="9"/>
                  <a:pt x="123" y="10"/>
                </a:cubicBezTo>
                <a:cubicBezTo>
                  <a:pt x="94" y="38"/>
                  <a:pt x="94" y="38"/>
                  <a:pt x="94" y="3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5" y="68"/>
                  <a:pt x="125" y="72"/>
                  <a:pt x="123" y="74"/>
                </a:cubicBezTo>
                <a:cubicBezTo>
                  <a:pt x="121" y="75"/>
                  <a:pt x="120" y="76"/>
                  <a:pt x="119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5"/>
                  <a:pt x="9" y="147"/>
                  <a:pt x="6" y="147"/>
                </a:cubicBezTo>
                <a:cubicBezTo>
                  <a:pt x="3" y="147"/>
                  <a:pt x="0" y="145"/>
                  <a:pt x="0" y="14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lose/>
                <a:moveTo>
                  <a:pt x="12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64"/>
                  <a:pt x="12" y="64"/>
                  <a:pt x="12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82" y="42"/>
                  <a:pt x="82" y="42"/>
                  <a:pt x="82" y="42"/>
                </a:cubicBezTo>
                <a:cubicBezTo>
                  <a:pt x="80" y="40"/>
                  <a:pt x="80" y="36"/>
                  <a:pt x="82" y="34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" y="11"/>
                  <a:pt x="12" y="11"/>
                  <a:pt x="12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8" name="Freeform 28"/>
          <p:cNvSpPr>
            <a:spLocks noEditPoints="1"/>
          </p:cNvSpPr>
          <p:nvPr/>
        </p:nvSpPr>
        <p:spPr bwMode="auto">
          <a:xfrm>
            <a:off x="5902325" y="2362200"/>
            <a:ext cx="261938" cy="258763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4629150" y="1849438"/>
            <a:ext cx="863600" cy="75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打包平台</a:t>
            </a:r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4756150" y="3005138"/>
            <a:ext cx="863600" cy="75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跨 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3568700" y="3146425"/>
            <a:ext cx="863600" cy="75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2400" dirty="0">
                <a:solidFill>
                  <a:schemeClr val="bg1"/>
                </a:solidFill>
                <a:ea typeface="微软雅黑" panose="020B0503020204020204" pitchFamily="34" charset="-122"/>
              </a:rPr>
              <a:t>开发周期</a:t>
            </a:r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3435350" y="1958975"/>
            <a:ext cx="863600" cy="75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上手难度</a:t>
            </a: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336285" y="1851025"/>
            <a:ext cx="28958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98D2E3"/>
                </a:solidFill>
              </a:rPr>
              <a:t> </a:t>
            </a:r>
            <a:r>
              <a:rPr lang="zh-CN" altLang="en-US" sz="2400" b="1" dirty="0">
                <a:solidFill>
                  <a:srgbClr val="98D2E3"/>
                </a:solidFill>
              </a:rPr>
              <a:t>01</a:t>
            </a:r>
          </a:p>
          <a:p>
            <a:pPr algn="l"/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Hybridapp／Webapp</a:t>
            </a:r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：写一次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，运行任何平台。简单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React-Native：学一次，写任何平台。中等</a:t>
            </a:r>
          </a:p>
          <a:p>
            <a:pPr algn="l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Nativeapp:学一次，只限运行特定平台。较难 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732812" y="3432175"/>
            <a:ext cx="2642213" cy="12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FBE22D"/>
                </a:solidFill>
              </a:rPr>
              <a:t> </a:t>
            </a:r>
            <a:r>
              <a:rPr lang="zh-CN" altLang="en-US" sz="2400" b="1" dirty="0">
                <a:solidFill>
                  <a:srgbClr val="FBE22D"/>
                </a:solidFill>
              </a:rPr>
              <a:t>02</a:t>
            </a:r>
          </a:p>
          <a:p>
            <a:pPr algn="l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Webapp：2～3周</a:t>
            </a:r>
          </a:p>
          <a:p>
            <a:pPr algn="l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Hybridapp：由于第三方工具兼容性、bug处理问题、调用js-原生模块(熟悉文档)，开发周期在2个月左右</a:t>
            </a:r>
          </a:p>
          <a:p>
            <a:pPr algn="l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React-Native：1个半月～2个月</a:t>
            </a:r>
          </a:p>
          <a:p>
            <a:pPr algn="l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Nativeapp:各1个半月～2个月</a:t>
            </a: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5779212" y="1224483"/>
            <a:ext cx="332613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</a:rPr>
              <a:t>0</a:t>
            </a:r>
            <a:r>
              <a:rPr lang="en-US" altLang="zh-CN" sz="2400" b="1" dirty="0" smtClean="0">
                <a:solidFill>
                  <a:srgbClr val="EA5514"/>
                </a:solidFill>
              </a:rPr>
              <a:t>4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Webapp：H5分发平台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Hybridapp：跨iOS、Android、Wp(PhoneGap支持)多平台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React-Native：跨iOS、Android双平台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Nativeapp:不跨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平台</a:t>
            </a:r>
            <a:r>
              <a:rPr lang="zh-CN" altLang="en-US" sz="1000" b="1" dirty="0" smtClean="0">
                <a:solidFill>
                  <a:srgbClr val="EA5514"/>
                </a:solidFill>
              </a:rPr>
              <a:t> </a:t>
            </a:r>
            <a:endParaRPr lang="zh-CN" altLang="en-US" sz="1000" b="1" dirty="0">
              <a:solidFill>
                <a:srgbClr val="EA5514"/>
              </a:solidFill>
            </a:endParaRPr>
          </a:p>
        </p:txBody>
      </p:sp>
      <p:sp>
        <p:nvSpPr>
          <p:cNvPr id="35876" name="Rectangle 36"/>
          <p:cNvSpPr>
            <a:spLocks noChangeArrowheads="1"/>
          </p:cNvSpPr>
          <p:nvPr/>
        </p:nvSpPr>
        <p:spPr bwMode="auto">
          <a:xfrm>
            <a:off x="5895975" y="2990850"/>
            <a:ext cx="320936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A9D25A"/>
                </a:solidFill>
              </a:rPr>
              <a:t>0</a:t>
            </a:r>
            <a:r>
              <a:rPr lang="en-US" altLang="zh-CN" sz="2400" b="1" dirty="0" smtClean="0">
                <a:solidFill>
                  <a:srgbClr val="A9D25A"/>
                </a:solidFill>
              </a:rPr>
              <a:t>3</a:t>
            </a:r>
            <a:r>
              <a:rPr lang="zh-CN" altLang="en-US" sz="800" b="1" dirty="0" smtClean="0">
                <a:solidFill>
                  <a:srgbClr val="A9D25A"/>
                </a:solidFill>
              </a:rPr>
              <a:t> </a:t>
            </a:r>
            <a:endParaRPr lang="zh-CN" altLang="en-US" sz="2400" b="1" dirty="0">
              <a:solidFill>
                <a:srgbClr val="A9D25A"/>
              </a:solidFill>
            </a:endParaRPr>
          </a:p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Webapp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：无，可借助微信开放／公众平台分发。成本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低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自由度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Hybridapp：第三方工具的在线打包。成本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低、自由度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低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React-Native：原生Xcode、Eclipse-ADT。Xcode需购买支持OSX操作系统的主机，成本略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高、自由度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Nativeapp:原生Xcode、Eclipse-ADT／Android Studio。Xcode需购买支持OSX操作系统的主机，成本略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高、自由度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</a:t>
            </a:r>
          </a:p>
          <a:p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358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358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58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358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5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358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358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5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1" dur="500" fill="hold"/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358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358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861" grpId="0" animBg="1"/>
          <p:bldP spid="35862" grpId="0" animBg="1"/>
          <p:bldP spid="35863" grpId="0" animBg="1"/>
          <p:bldP spid="35864" grpId="0" animBg="1"/>
          <p:bldP spid="35865" grpId="0" animBg="1"/>
          <p:bldP spid="35865" grpId="1" animBg="1"/>
          <p:bldP spid="35866" grpId="0" animBg="1"/>
          <p:bldP spid="35866" grpId="1" animBg="1"/>
          <p:bldP spid="35867" grpId="0" animBg="1"/>
          <p:bldP spid="35867" grpId="1" animBg="1"/>
          <p:bldP spid="35868" grpId="0" animBg="1"/>
          <p:bldP spid="35868" grpId="1" animBg="1"/>
          <p:bldP spid="35869" grpId="0"/>
          <p:bldP spid="35870" grpId="0"/>
          <p:bldP spid="35871" grpId="0"/>
          <p:bldP spid="35872" grpId="0"/>
          <p:bldP spid="35873" grpId="0"/>
          <p:bldP spid="35874" grpId="0"/>
          <p:bldP spid="35875" grpId="0"/>
          <p:bldP spid="35876" grpId="0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58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8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58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58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358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358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8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58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58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58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358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358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58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58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58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358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358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358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58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58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58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8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300"/>
                                            <p:tgtEl>
                                              <p:spTgt spid="358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150" fill="hold"/>
                                            <p:tgtEl>
                                              <p:spTgt spid="358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861" grpId="0" animBg="1"/>
          <p:bldP spid="35862" grpId="0" animBg="1"/>
          <p:bldP spid="35863" grpId="0" animBg="1"/>
          <p:bldP spid="35864" grpId="0" animBg="1"/>
          <p:bldP spid="35865" grpId="0" animBg="1"/>
          <p:bldP spid="35865" grpId="1" animBg="1"/>
          <p:bldP spid="35866" grpId="0" animBg="1"/>
          <p:bldP spid="35866" grpId="1" animBg="1"/>
          <p:bldP spid="35867" grpId="0" animBg="1"/>
          <p:bldP spid="35867" grpId="1" animBg="1"/>
          <p:bldP spid="35868" grpId="0" animBg="1"/>
          <p:bldP spid="35868" grpId="1" animBg="1"/>
          <p:bldP spid="35869" grpId="0"/>
          <p:bldP spid="35870" grpId="0"/>
          <p:bldP spid="35871" grpId="0"/>
          <p:bldP spid="35872" grpId="0"/>
          <p:bldP spid="35873" grpId="0"/>
          <p:bldP spid="35874" grpId="0"/>
          <p:bldP spid="35875" grpId="0"/>
          <p:bldP spid="35876" grpId="0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5" name="Rectangle 21" descr="Money副本"/>
          <p:cNvSpPr>
            <a:spLocks noChangeArrowheads="1"/>
          </p:cNvSpPr>
          <p:nvPr/>
        </p:nvSpPr>
        <p:spPr bwMode="auto">
          <a:xfrm>
            <a:off x="0" y="1346820"/>
            <a:ext cx="9144000" cy="2403130"/>
          </a:xfrm>
          <a:prstGeom prst="rect">
            <a:avLst/>
          </a:prstGeom>
          <a:blipFill dpi="0" rotWithShape="1">
            <a:blip r:embed="rId2"/>
            <a:srcRect/>
            <a:stretch>
              <a:fillRect b="-52008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0" y="1346820"/>
            <a:ext cx="9144000" cy="2403130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6407" name="Freeform 23"/>
          <p:cNvSpPr>
            <a:spLocks noEditPoints="1"/>
          </p:cNvSpPr>
          <p:nvPr/>
        </p:nvSpPr>
        <p:spPr bwMode="auto">
          <a:xfrm>
            <a:off x="1177925" y="1907035"/>
            <a:ext cx="307975" cy="342900"/>
          </a:xfrm>
          <a:custGeom>
            <a:avLst/>
            <a:gdLst>
              <a:gd name="T0" fmla="*/ 72 w 110"/>
              <a:gd name="T1" fmla="*/ 73 h 123"/>
              <a:gd name="T2" fmla="*/ 79 w 110"/>
              <a:gd name="T3" fmla="*/ 75 h 123"/>
              <a:gd name="T4" fmla="*/ 86 w 110"/>
              <a:gd name="T5" fmla="*/ 73 h 123"/>
              <a:gd name="T6" fmla="*/ 92 w 110"/>
              <a:gd name="T7" fmla="*/ 69 h 123"/>
              <a:gd name="T8" fmla="*/ 96 w 110"/>
              <a:gd name="T9" fmla="*/ 64 h 123"/>
              <a:gd name="T10" fmla="*/ 96 w 110"/>
              <a:gd name="T11" fmla="*/ 50 h 123"/>
              <a:gd name="T12" fmla="*/ 95 w 110"/>
              <a:gd name="T13" fmla="*/ 48 h 123"/>
              <a:gd name="T14" fmla="*/ 108 w 110"/>
              <a:gd name="T15" fmla="*/ 28 h 123"/>
              <a:gd name="T16" fmla="*/ 89 w 110"/>
              <a:gd name="T17" fmla="*/ 24 h 123"/>
              <a:gd name="T18" fmla="*/ 74 w 110"/>
              <a:gd name="T19" fmla="*/ 21 h 123"/>
              <a:gd name="T20" fmla="*/ 55 w 110"/>
              <a:gd name="T21" fmla="*/ 2 h 123"/>
              <a:gd name="T22" fmla="*/ 48 w 110"/>
              <a:gd name="T23" fmla="*/ 2 h 123"/>
              <a:gd name="T24" fmla="*/ 36 w 110"/>
              <a:gd name="T25" fmla="*/ 14 h 123"/>
              <a:gd name="T26" fmla="*/ 24 w 110"/>
              <a:gd name="T27" fmla="*/ 32 h 123"/>
              <a:gd name="T28" fmla="*/ 13 w 110"/>
              <a:gd name="T29" fmla="*/ 57 h 123"/>
              <a:gd name="T30" fmla="*/ 10 w 110"/>
              <a:gd name="T31" fmla="*/ 57 h 123"/>
              <a:gd name="T32" fmla="*/ 0 w 110"/>
              <a:gd name="T33" fmla="*/ 66 h 123"/>
              <a:gd name="T34" fmla="*/ 10 w 110"/>
              <a:gd name="T35" fmla="*/ 76 h 123"/>
              <a:gd name="T36" fmla="*/ 13 w 110"/>
              <a:gd name="T37" fmla="*/ 76 h 123"/>
              <a:gd name="T38" fmla="*/ 37 w 110"/>
              <a:gd name="T39" fmla="*/ 104 h 123"/>
              <a:gd name="T40" fmla="*/ 22 w 110"/>
              <a:gd name="T41" fmla="*/ 122 h 123"/>
              <a:gd name="T42" fmla="*/ 25 w 110"/>
              <a:gd name="T43" fmla="*/ 123 h 123"/>
              <a:gd name="T44" fmla="*/ 89 w 110"/>
              <a:gd name="T45" fmla="*/ 123 h 123"/>
              <a:gd name="T46" fmla="*/ 89 w 110"/>
              <a:gd name="T47" fmla="*/ 123 h 123"/>
              <a:gd name="T48" fmla="*/ 92 w 110"/>
              <a:gd name="T49" fmla="*/ 116 h 123"/>
              <a:gd name="T50" fmla="*/ 57 w 110"/>
              <a:gd name="T51" fmla="*/ 100 h 123"/>
              <a:gd name="T52" fmla="*/ 19 w 110"/>
              <a:gd name="T53" fmla="*/ 69 h 123"/>
              <a:gd name="T54" fmla="*/ 20 w 110"/>
              <a:gd name="T55" fmla="*/ 66 h 123"/>
              <a:gd name="T56" fmla="*/ 19 w 110"/>
              <a:gd name="T57" fmla="*/ 64 h 123"/>
              <a:gd name="T58" fmla="*/ 43 w 110"/>
              <a:gd name="T59" fmla="*/ 51 h 123"/>
              <a:gd name="T60" fmla="*/ 49 w 110"/>
              <a:gd name="T61" fmla="*/ 83 h 123"/>
              <a:gd name="T62" fmla="*/ 57 w 110"/>
              <a:gd name="T63" fmla="*/ 86 h 123"/>
              <a:gd name="T64" fmla="*/ 66 w 110"/>
              <a:gd name="T65" fmla="*/ 26 h 123"/>
              <a:gd name="T66" fmla="*/ 49 w 110"/>
              <a:gd name="T67" fmla="*/ 44 h 123"/>
              <a:gd name="T68" fmla="*/ 41 w 110"/>
              <a:gd name="T69" fmla="*/ 36 h 123"/>
              <a:gd name="T70" fmla="*/ 41 w 110"/>
              <a:gd name="T71" fmla="*/ 36 h 123"/>
              <a:gd name="T72" fmla="*/ 34 w 110"/>
              <a:gd name="T73" fmla="*/ 29 h 123"/>
              <a:gd name="T74" fmla="*/ 43 w 110"/>
              <a:gd name="T75" fmla="*/ 20 h 123"/>
              <a:gd name="T76" fmla="*/ 58 w 110"/>
              <a:gd name="T77" fmla="*/ 18 h 123"/>
              <a:gd name="T78" fmla="*/ 52 w 110"/>
              <a:gd name="T79" fmla="*/ 48 h 123"/>
              <a:gd name="T80" fmla="*/ 71 w 110"/>
              <a:gd name="T81" fmla="*/ 30 h 123"/>
              <a:gd name="T82" fmla="*/ 87 w 110"/>
              <a:gd name="T83" fmla="*/ 33 h 123"/>
              <a:gd name="T84" fmla="*/ 76 w 110"/>
              <a:gd name="T85" fmla="*/ 54 h 123"/>
              <a:gd name="T86" fmla="*/ 55 w 110"/>
              <a:gd name="T87" fmla="*/ 65 h 123"/>
              <a:gd name="T88" fmla="*/ 33 w 110"/>
              <a:gd name="T89" fmla="*/ 118 h 123"/>
              <a:gd name="T90" fmla="*/ 41 w 110"/>
              <a:gd name="T91" fmla="*/ 112 h 123"/>
              <a:gd name="T92" fmla="*/ 72 w 110"/>
              <a:gd name="T93" fmla="*/ 112 h 123"/>
              <a:gd name="T94" fmla="*/ 33 w 110"/>
              <a:gd name="T95" fmla="*/ 118 h 123"/>
              <a:gd name="T96" fmla="*/ 75 w 110"/>
              <a:gd name="T97" fmla="*/ 68 h 123"/>
              <a:gd name="T98" fmla="*/ 91 w 110"/>
              <a:gd name="T99" fmla="*/ 52 h 123"/>
              <a:gd name="T100" fmla="*/ 91 w 110"/>
              <a:gd name="T101" fmla="*/ 61 h 123"/>
              <a:gd name="T102" fmla="*/ 88 w 110"/>
              <a:gd name="T103" fmla="*/ 65 h 123"/>
              <a:gd name="T104" fmla="*/ 84 w 110"/>
              <a:gd name="T105" fmla="*/ 68 h 123"/>
              <a:gd name="T106" fmla="*/ 75 w 110"/>
              <a:gd name="T107" fmla="*/ 68 h 123"/>
              <a:gd name="T108" fmla="*/ 7 w 110"/>
              <a:gd name="T109" fmla="*/ 64 h 123"/>
              <a:gd name="T110" fmla="*/ 10 w 110"/>
              <a:gd name="T111" fmla="*/ 62 h 123"/>
              <a:gd name="T112" fmla="*/ 14 w 110"/>
              <a:gd name="T113" fmla="*/ 66 h 123"/>
              <a:gd name="T114" fmla="*/ 10 w 110"/>
              <a:gd name="T115" fmla="*/ 70 h 123"/>
              <a:gd name="T116" fmla="*/ 6 w 110"/>
              <a:gd name="T117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23">
                <a:moveTo>
                  <a:pt x="70" y="72"/>
                </a:moveTo>
                <a:cubicBezTo>
                  <a:pt x="71" y="73"/>
                  <a:pt x="72" y="73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4"/>
                  <a:pt x="77" y="75"/>
                  <a:pt x="79" y="75"/>
                </a:cubicBezTo>
                <a:cubicBezTo>
                  <a:pt x="82" y="75"/>
                  <a:pt x="84" y="74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8" y="72"/>
                  <a:pt x="90" y="71"/>
                  <a:pt x="92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4" y="68"/>
                  <a:pt x="95" y="66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7" y="61"/>
                  <a:pt x="97" y="59"/>
                  <a:pt x="97" y="57"/>
                </a:cubicBezTo>
                <a:cubicBezTo>
                  <a:pt x="97" y="55"/>
                  <a:pt x="97" y="52"/>
                  <a:pt x="96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5" y="49"/>
                  <a:pt x="95" y="49"/>
                  <a:pt x="95" y="48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10" y="33"/>
                  <a:pt x="110" y="30"/>
                  <a:pt x="108" y="28"/>
                </a:cubicBezTo>
                <a:cubicBezTo>
                  <a:pt x="107" y="27"/>
                  <a:pt x="106" y="27"/>
                  <a:pt x="105" y="27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3"/>
                  <a:pt x="89" y="23"/>
                  <a:pt x="89" y="23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24" y="26"/>
                  <a:pt x="24" y="26"/>
                  <a:pt x="24" y="26"/>
                </a:cubicBezTo>
                <a:cubicBezTo>
                  <a:pt x="22" y="27"/>
                  <a:pt x="22" y="30"/>
                  <a:pt x="24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1" y="57"/>
                  <a:pt x="10" y="57"/>
                </a:cubicBezTo>
                <a:cubicBezTo>
                  <a:pt x="7" y="57"/>
                  <a:pt x="5" y="58"/>
                  <a:pt x="3" y="60"/>
                </a:cubicBezTo>
                <a:cubicBezTo>
                  <a:pt x="1" y="61"/>
                  <a:pt x="0" y="64"/>
                  <a:pt x="0" y="66"/>
                </a:cubicBezTo>
                <a:cubicBezTo>
                  <a:pt x="0" y="69"/>
                  <a:pt x="1" y="72"/>
                  <a:pt x="3" y="73"/>
                </a:cubicBezTo>
                <a:cubicBezTo>
                  <a:pt x="5" y="75"/>
                  <a:pt x="7" y="76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9" y="103"/>
                  <a:pt x="38" y="104"/>
                  <a:pt x="37" y="104"/>
                </a:cubicBezTo>
                <a:cubicBezTo>
                  <a:pt x="31" y="107"/>
                  <a:pt x="26" y="111"/>
                  <a:pt x="21" y="116"/>
                </a:cubicBezTo>
                <a:cubicBezTo>
                  <a:pt x="19" y="117"/>
                  <a:pt x="20" y="120"/>
                  <a:pt x="22" y="122"/>
                </a:cubicBezTo>
                <a:cubicBezTo>
                  <a:pt x="22" y="123"/>
                  <a:pt x="24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2" y="122"/>
                </a:cubicBezTo>
                <a:cubicBezTo>
                  <a:pt x="94" y="120"/>
                  <a:pt x="94" y="117"/>
                  <a:pt x="92" y="116"/>
                </a:cubicBezTo>
                <a:cubicBezTo>
                  <a:pt x="88" y="111"/>
                  <a:pt x="82" y="107"/>
                  <a:pt x="76" y="104"/>
                </a:cubicBezTo>
                <a:cubicBezTo>
                  <a:pt x="70" y="101"/>
                  <a:pt x="64" y="100"/>
                  <a:pt x="57" y="100"/>
                </a:cubicBezTo>
                <a:cubicBezTo>
                  <a:pt x="55" y="100"/>
                  <a:pt x="52" y="100"/>
                  <a:pt x="50" y="10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20" y="67"/>
                  <a:pt x="20" y="66"/>
                </a:cubicBezTo>
                <a:cubicBezTo>
                  <a:pt x="20" y="65"/>
                  <a:pt x="19" y="65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7" y="46"/>
                  <a:pt x="37" y="46"/>
                  <a:pt x="37" y="46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6"/>
                  <a:pt x="52" y="87"/>
                  <a:pt x="55" y="87"/>
                </a:cubicBezTo>
                <a:cubicBezTo>
                  <a:pt x="56" y="87"/>
                  <a:pt x="57" y="86"/>
                  <a:pt x="57" y="86"/>
                </a:cubicBezTo>
                <a:cubicBezTo>
                  <a:pt x="70" y="72"/>
                  <a:pt x="70" y="72"/>
                  <a:pt x="70" y="72"/>
                </a:cubicBezTo>
                <a:close/>
                <a:moveTo>
                  <a:pt x="66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49" y="44"/>
                  <a:pt x="49" y="44"/>
                  <a:pt x="49" y="4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29"/>
                  <a:pt x="34" y="29"/>
                  <a:pt x="34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0"/>
                  <a:pt x="43" y="20"/>
                  <a:pt x="43" y="20"/>
                </a:cubicBezTo>
                <a:cubicBezTo>
                  <a:pt x="51" y="12"/>
                  <a:pt x="51" y="12"/>
                  <a:pt x="51" y="12"/>
                </a:cubicBezTo>
                <a:cubicBezTo>
                  <a:pt x="58" y="18"/>
                  <a:pt x="58" y="18"/>
                  <a:pt x="58" y="18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52" y="48"/>
                </a:moveTo>
                <a:cubicBezTo>
                  <a:pt x="52" y="48"/>
                  <a:pt x="52" y="48"/>
                  <a:pt x="52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76" y="54"/>
                  <a:pt x="76" y="54"/>
                  <a:pt x="76" y="54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5" y="65"/>
                  <a:pt x="55" y="65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33" y="118"/>
                </a:moveTo>
                <a:cubicBezTo>
                  <a:pt x="33" y="118"/>
                  <a:pt x="33" y="118"/>
                  <a:pt x="33" y="118"/>
                </a:cubicBezTo>
                <a:cubicBezTo>
                  <a:pt x="35" y="116"/>
                  <a:pt x="38" y="114"/>
                  <a:pt x="41" y="112"/>
                </a:cubicBezTo>
                <a:cubicBezTo>
                  <a:pt x="46" y="110"/>
                  <a:pt x="51" y="109"/>
                  <a:pt x="57" y="109"/>
                </a:cubicBezTo>
                <a:cubicBezTo>
                  <a:pt x="62" y="109"/>
                  <a:pt x="68" y="110"/>
                  <a:pt x="72" y="112"/>
                </a:cubicBezTo>
                <a:cubicBezTo>
                  <a:pt x="76" y="114"/>
                  <a:pt x="78" y="116"/>
                  <a:pt x="81" y="118"/>
                </a:cubicBezTo>
                <a:cubicBezTo>
                  <a:pt x="33" y="118"/>
                  <a:pt x="33" y="118"/>
                  <a:pt x="33" y="118"/>
                </a:cubicBezTo>
                <a:close/>
                <a:moveTo>
                  <a:pt x="75" y="68"/>
                </a:moveTo>
                <a:cubicBezTo>
                  <a:pt x="75" y="68"/>
                  <a:pt x="75" y="68"/>
                  <a:pt x="75" y="68"/>
                </a:cubicBezTo>
                <a:cubicBezTo>
                  <a:pt x="83" y="60"/>
                  <a:pt x="83" y="60"/>
                  <a:pt x="83" y="60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4"/>
                  <a:pt x="92" y="55"/>
                  <a:pt x="92" y="57"/>
                </a:cubicBezTo>
                <a:cubicBezTo>
                  <a:pt x="92" y="58"/>
                  <a:pt x="91" y="60"/>
                  <a:pt x="91" y="61"/>
                </a:cubicBezTo>
                <a:cubicBezTo>
                  <a:pt x="91" y="62"/>
                  <a:pt x="91" y="62"/>
                  <a:pt x="91" y="62"/>
                </a:cubicBezTo>
                <a:cubicBezTo>
                  <a:pt x="90" y="63"/>
                  <a:pt x="89" y="64"/>
                  <a:pt x="88" y="65"/>
                </a:cubicBezTo>
                <a:cubicBezTo>
                  <a:pt x="87" y="67"/>
                  <a:pt x="85" y="68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2" y="69"/>
                  <a:pt x="81" y="69"/>
                  <a:pt x="79" y="69"/>
                </a:cubicBezTo>
                <a:cubicBezTo>
                  <a:pt x="78" y="69"/>
                  <a:pt x="76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lose/>
                <a:moveTo>
                  <a:pt x="7" y="64"/>
                </a:moveTo>
                <a:cubicBezTo>
                  <a:pt x="7" y="64"/>
                  <a:pt x="7" y="64"/>
                  <a:pt x="7" y="64"/>
                </a:cubicBezTo>
                <a:cubicBezTo>
                  <a:pt x="8" y="63"/>
                  <a:pt x="9" y="62"/>
                  <a:pt x="10" y="62"/>
                </a:cubicBezTo>
                <a:cubicBezTo>
                  <a:pt x="11" y="62"/>
                  <a:pt x="12" y="63"/>
                  <a:pt x="13" y="64"/>
                </a:cubicBezTo>
                <a:cubicBezTo>
                  <a:pt x="13" y="64"/>
                  <a:pt x="14" y="65"/>
                  <a:pt x="14" y="66"/>
                </a:cubicBezTo>
                <a:cubicBezTo>
                  <a:pt x="14" y="68"/>
                  <a:pt x="13" y="69"/>
                  <a:pt x="13" y="69"/>
                </a:cubicBezTo>
                <a:cubicBezTo>
                  <a:pt x="12" y="70"/>
                  <a:pt x="11" y="70"/>
                  <a:pt x="10" y="70"/>
                </a:cubicBezTo>
                <a:cubicBezTo>
                  <a:pt x="9" y="70"/>
                  <a:pt x="8" y="70"/>
                  <a:pt x="7" y="69"/>
                </a:cubicBezTo>
                <a:cubicBezTo>
                  <a:pt x="6" y="69"/>
                  <a:pt x="6" y="68"/>
                  <a:pt x="6" y="66"/>
                </a:cubicBezTo>
                <a:cubicBezTo>
                  <a:pt x="6" y="65"/>
                  <a:pt x="6" y="64"/>
                  <a:pt x="7" y="64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6408" name="Freeform 24"/>
          <p:cNvSpPr>
            <a:spLocks noEditPoints="1"/>
          </p:cNvSpPr>
          <p:nvPr/>
        </p:nvSpPr>
        <p:spPr bwMode="auto">
          <a:xfrm>
            <a:off x="2786063" y="1922910"/>
            <a:ext cx="342900" cy="311150"/>
          </a:xfrm>
          <a:custGeom>
            <a:avLst/>
            <a:gdLst>
              <a:gd name="T0" fmla="*/ 80 w 123"/>
              <a:gd name="T1" fmla="*/ 76 h 112"/>
              <a:gd name="T2" fmla="*/ 81 w 123"/>
              <a:gd name="T3" fmla="*/ 68 h 112"/>
              <a:gd name="T4" fmla="*/ 77 w 123"/>
              <a:gd name="T5" fmla="*/ 52 h 112"/>
              <a:gd name="T6" fmla="*/ 62 w 123"/>
              <a:gd name="T7" fmla="*/ 45 h 112"/>
              <a:gd name="T8" fmla="*/ 81 w 123"/>
              <a:gd name="T9" fmla="*/ 48 h 112"/>
              <a:gd name="T10" fmla="*/ 86 w 123"/>
              <a:gd name="T11" fmla="*/ 69 h 112"/>
              <a:gd name="T12" fmla="*/ 61 w 123"/>
              <a:gd name="T13" fmla="*/ 0 h 112"/>
              <a:gd name="T14" fmla="*/ 70 w 123"/>
              <a:gd name="T15" fmla="*/ 3 h 112"/>
              <a:gd name="T16" fmla="*/ 72 w 123"/>
              <a:gd name="T17" fmla="*/ 19 h 112"/>
              <a:gd name="T18" fmla="*/ 123 w 123"/>
              <a:gd name="T19" fmla="*/ 24 h 112"/>
              <a:gd name="T20" fmla="*/ 115 w 123"/>
              <a:gd name="T21" fmla="*/ 28 h 112"/>
              <a:gd name="T22" fmla="*/ 118 w 123"/>
              <a:gd name="T23" fmla="*/ 102 h 112"/>
              <a:gd name="T24" fmla="*/ 118 w 123"/>
              <a:gd name="T25" fmla="*/ 112 h 112"/>
              <a:gd name="T26" fmla="*/ 0 w 123"/>
              <a:gd name="T27" fmla="*/ 107 h 112"/>
              <a:gd name="T28" fmla="*/ 8 w 123"/>
              <a:gd name="T29" fmla="*/ 102 h 112"/>
              <a:gd name="T30" fmla="*/ 5 w 123"/>
              <a:gd name="T31" fmla="*/ 28 h 112"/>
              <a:gd name="T32" fmla="*/ 5 w 123"/>
              <a:gd name="T33" fmla="*/ 19 h 112"/>
              <a:gd name="T34" fmla="*/ 49 w 123"/>
              <a:gd name="T35" fmla="*/ 12 h 112"/>
              <a:gd name="T36" fmla="*/ 61 w 123"/>
              <a:gd name="T37" fmla="*/ 0 h 112"/>
              <a:gd name="T38" fmla="*/ 66 w 123"/>
              <a:gd name="T39" fmla="*/ 7 h 112"/>
              <a:gd name="T40" fmla="*/ 57 w 123"/>
              <a:gd name="T41" fmla="*/ 7 h 112"/>
              <a:gd name="T42" fmla="*/ 57 w 123"/>
              <a:gd name="T43" fmla="*/ 17 h 112"/>
              <a:gd name="T44" fmla="*/ 61 w 123"/>
              <a:gd name="T45" fmla="*/ 19 h 112"/>
              <a:gd name="T46" fmla="*/ 66 w 123"/>
              <a:gd name="T47" fmla="*/ 17 h 112"/>
              <a:gd name="T48" fmla="*/ 66 w 123"/>
              <a:gd name="T49" fmla="*/ 7 h 112"/>
              <a:gd name="T50" fmla="*/ 14 w 123"/>
              <a:gd name="T51" fmla="*/ 28 h 112"/>
              <a:gd name="T52" fmla="*/ 109 w 123"/>
              <a:gd name="T53" fmla="*/ 102 h 112"/>
              <a:gd name="T54" fmla="*/ 14 w 123"/>
              <a:gd name="T55" fmla="*/ 28 h 112"/>
              <a:gd name="T56" fmla="*/ 60 w 123"/>
              <a:gd name="T57" fmla="*/ 66 h 112"/>
              <a:gd name="T58" fmla="*/ 77 w 123"/>
              <a:gd name="T59" fmla="*/ 78 h 112"/>
              <a:gd name="T60" fmla="*/ 68 w 123"/>
              <a:gd name="T61" fmla="*/ 86 h 112"/>
              <a:gd name="T62" fmla="*/ 42 w 123"/>
              <a:gd name="T63" fmla="*/ 83 h 112"/>
              <a:gd name="T64" fmla="*/ 42 w 123"/>
              <a:gd name="T65" fmla="*/ 52 h 112"/>
              <a:gd name="T66" fmla="*/ 60 w 123"/>
              <a:gd name="T67" fmla="*/ 48 h 112"/>
              <a:gd name="T68" fmla="*/ 60 w 123"/>
              <a:gd name="T69" fmla="*/ 66 h 112"/>
              <a:gd name="T70" fmla="*/ 70 w 123"/>
              <a:gd name="T71" fmla="*/ 78 h 112"/>
              <a:gd name="T72" fmla="*/ 55 w 123"/>
              <a:gd name="T73" fmla="*/ 67 h 112"/>
              <a:gd name="T74" fmla="*/ 46 w 123"/>
              <a:gd name="T75" fmla="*/ 56 h 112"/>
              <a:gd name="T76" fmla="*/ 46 w 123"/>
              <a:gd name="T77" fmla="*/ 79 h 112"/>
              <a:gd name="T78" fmla="*/ 66 w 123"/>
              <a:gd name="T79" fmla="*/ 81 h 112"/>
              <a:gd name="T80" fmla="*/ 70 w 123"/>
              <a:gd name="T81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12">
                <a:moveTo>
                  <a:pt x="84" y="74"/>
                </a:moveTo>
                <a:cubicBezTo>
                  <a:pt x="83" y="76"/>
                  <a:pt x="82" y="76"/>
                  <a:pt x="80" y="76"/>
                </a:cubicBezTo>
                <a:cubicBezTo>
                  <a:pt x="79" y="75"/>
                  <a:pt x="78" y="73"/>
                  <a:pt x="79" y="72"/>
                </a:cubicBezTo>
                <a:cubicBezTo>
                  <a:pt x="80" y="70"/>
                  <a:pt x="80" y="69"/>
                  <a:pt x="81" y="68"/>
                </a:cubicBezTo>
                <a:cubicBezTo>
                  <a:pt x="81" y="66"/>
                  <a:pt x="81" y="65"/>
                  <a:pt x="81" y="64"/>
                </a:cubicBezTo>
                <a:cubicBezTo>
                  <a:pt x="81" y="59"/>
                  <a:pt x="80" y="55"/>
                  <a:pt x="77" y="52"/>
                </a:cubicBezTo>
                <a:cubicBezTo>
                  <a:pt x="74" y="49"/>
                  <a:pt x="70" y="47"/>
                  <a:pt x="65" y="47"/>
                </a:cubicBezTo>
                <a:cubicBezTo>
                  <a:pt x="64" y="47"/>
                  <a:pt x="62" y="46"/>
                  <a:pt x="62" y="45"/>
                </a:cubicBezTo>
                <a:cubicBezTo>
                  <a:pt x="62" y="43"/>
                  <a:pt x="64" y="42"/>
                  <a:pt x="65" y="42"/>
                </a:cubicBezTo>
                <a:cubicBezTo>
                  <a:pt x="71" y="42"/>
                  <a:pt x="77" y="44"/>
                  <a:pt x="81" y="48"/>
                </a:cubicBezTo>
                <a:cubicBezTo>
                  <a:pt x="85" y="52"/>
                  <a:pt x="87" y="58"/>
                  <a:pt x="87" y="64"/>
                </a:cubicBezTo>
                <a:cubicBezTo>
                  <a:pt x="87" y="65"/>
                  <a:pt x="87" y="67"/>
                  <a:pt x="86" y="69"/>
                </a:cubicBezTo>
                <a:cubicBezTo>
                  <a:pt x="86" y="71"/>
                  <a:pt x="85" y="73"/>
                  <a:pt x="84" y="74"/>
                </a:cubicBezTo>
                <a:close/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6"/>
                  <a:pt x="74" y="9"/>
                  <a:pt x="74" y="12"/>
                </a:cubicBezTo>
                <a:cubicBezTo>
                  <a:pt x="74" y="15"/>
                  <a:pt x="73" y="17"/>
                  <a:pt x="7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1"/>
                  <a:pt x="123" y="24"/>
                </a:cubicBezTo>
                <a:cubicBezTo>
                  <a:pt x="123" y="26"/>
                  <a:pt x="121" y="28"/>
                  <a:pt x="118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21" y="102"/>
                  <a:pt x="123" y="105"/>
                  <a:pt x="123" y="107"/>
                </a:cubicBezTo>
                <a:cubicBezTo>
                  <a:pt x="123" y="110"/>
                  <a:pt x="121" y="112"/>
                  <a:pt x="118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5"/>
                  <a:pt x="2" y="102"/>
                  <a:pt x="5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28"/>
                  <a:pt x="8" y="28"/>
                  <a:pt x="8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4"/>
                </a:cubicBezTo>
                <a:cubicBezTo>
                  <a:pt x="0" y="21"/>
                  <a:pt x="2" y="19"/>
                  <a:pt x="5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7"/>
                  <a:pt x="49" y="15"/>
                  <a:pt x="49" y="12"/>
                </a:cubicBezTo>
                <a:cubicBezTo>
                  <a:pt x="49" y="9"/>
                  <a:pt x="50" y="6"/>
                  <a:pt x="53" y="3"/>
                </a:cubicBezTo>
                <a:cubicBezTo>
                  <a:pt x="55" y="1"/>
                  <a:pt x="58" y="0"/>
                  <a:pt x="61" y="0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1" y="6"/>
                </a:cubicBezTo>
                <a:cubicBezTo>
                  <a:pt x="60" y="6"/>
                  <a:pt x="58" y="6"/>
                  <a:pt x="57" y="7"/>
                </a:cubicBezTo>
                <a:cubicBezTo>
                  <a:pt x="55" y="9"/>
                  <a:pt x="55" y="10"/>
                  <a:pt x="55" y="12"/>
                </a:cubicBezTo>
                <a:cubicBezTo>
                  <a:pt x="55" y="14"/>
                  <a:pt x="55" y="16"/>
                  <a:pt x="57" y="17"/>
                </a:cubicBezTo>
                <a:cubicBezTo>
                  <a:pt x="58" y="18"/>
                  <a:pt x="59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3" y="19"/>
                  <a:pt x="65" y="18"/>
                  <a:pt x="66" y="17"/>
                </a:cubicBezTo>
                <a:cubicBezTo>
                  <a:pt x="67" y="16"/>
                  <a:pt x="68" y="14"/>
                  <a:pt x="68" y="12"/>
                </a:cubicBezTo>
                <a:cubicBezTo>
                  <a:pt x="68" y="10"/>
                  <a:pt x="67" y="9"/>
                  <a:pt x="66" y="7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4" y="28"/>
                  <a:pt x="14" y="28"/>
                  <a:pt x="14" y="28"/>
                </a:cubicBezTo>
                <a:close/>
                <a:moveTo>
                  <a:pt x="60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75" y="74"/>
                  <a:pt x="75" y="74"/>
                  <a:pt x="75" y="74"/>
                </a:cubicBezTo>
                <a:cubicBezTo>
                  <a:pt x="77" y="75"/>
                  <a:pt x="77" y="77"/>
                  <a:pt x="77" y="78"/>
                </a:cubicBezTo>
                <a:cubicBezTo>
                  <a:pt x="75" y="82"/>
                  <a:pt x="72" y="84"/>
                  <a:pt x="69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5" y="88"/>
                  <a:pt x="61" y="89"/>
                  <a:pt x="58" y="89"/>
                </a:cubicBezTo>
                <a:cubicBezTo>
                  <a:pt x="52" y="89"/>
                  <a:pt x="46" y="87"/>
                  <a:pt x="42" y="83"/>
                </a:cubicBezTo>
                <a:cubicBezTo>
                  <a:pt x="38" y="79"/>
                  <a:pt x="36" y="73"/>
                  <a:pt x="36" y="67"/>
                </a:cubicBezTo>
                <a:cubicBezTo>
                  <a:pt x="36" y="61"/>
                  <a:pt x="38" y="56"/>
                  <a:pt x="42" y="52"/>
                </a:cubicBezTo>
                <a:cubicBezTo>
                  <a:pt x="46" y="48"/>
                  <a:pt x="52" y="45"/>
                  <a:pt x="58" y="45"/>
                </a:cubicBezTo>
                <a:cubicBezTo>
                  <a:pt x="59" y="45"/>
                  <a:pt x="60" y="47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66"/>
                  <a:pt x="60" y="66"/>
                  <a:pt x="60" y="66"/>
                </a:cubicBezTo>
                <a:close/>
                <a:moveTo>
                  <a:pt x="70" y="78"/>
                </a:moveTo>
                <a:cubicBezTo>
                  <a:pt x="70" y="78"/>
                  <a:pt x="70" y="78"/>
                  <a:pt x="70" y="78"/>
                </a:cubicBezTo>
                <a:cubicBezTo>
                  <a:pt x="56" y="70"/>
                  <a:pt x="56" y="70"/>
                  <a:pt x="56" y="70"/>
                </a:cubicBezTo>
                <a:cubicBezTo>
                  <a:pt x="55" y="70"/>
                  <a:pt x="55" y="68"/>
                  <a:pt x="55" y="67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2"/>
                  <a:pt x="48" y="54"/>
                  <a:pt x="46" y="56"/>
                </a:cubicBezTo>
                <a:cubicBezTo>
                  <a:pt x="43" y="59"/>
                  <a:pt x="41" y="63"/>
                  <a:pt x="41" y="67"/>
                </a:cubicBezTo>
                <a:cubicBezTo>
                  <a:pt x="41" y="72"/>
                  <a:pt x="43" y="76"/>
                  <a:pt x="46" y="79"/>
                </a:cubicBezTo>
                <a:cubicBezTo>
                  <a:pt x="49" y="82"/>
                  <a:pt x="53" y="84"/>
                  <a:pt x="58" y="84"/>
                </a:cubicBezTo>
                <a:cubicBezTo>
                  <a:pt x="60" y="84"/>
                  <a:pt x="63" y="83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7" y="80"/>
                  <a:pt x="69" y="79"/>
                  <a:pt x="70" y="78"/>
                </a:cubicBezTo>
                <a:close/>
              </a:path>
            </a:pathLst>
          </a:cu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6409" name="Freeform 25"/>
          <p:cNvSpPr>
            <a:spLocks noEditPoints="1"/>
          </p:cNvSpPr>
          <p:nvPr/>
        </p:nvSpPr>
        <p:spPr bwMode="auto">
          <a:xfrm>
            <a:off x="4398963" y="1938785"/>
            <a:ext cx="349250" cy="279400"/>
          </a:xfrm>
          <a:custGeom>
            <a:avLst/>
            <a:gdLst>
              <a:gd name="T0" fmla="*/ 38 w 124"/>
              <a:gd name="T1" fmla="*/ 26 h 100"/>
              <a:gd name="T2" fmla="*/ 65 w 124"/>
              <a:gd name="T3" fmla="*/ 32 h 100"/>
              <a:gd name="T4" fmla="*/ 27 w 124"/>
              <a:gd name="T5" fmla="*/ 2 h 100"/>
              <a:gd name="T6" fmla="*/ 39 w 124"/>
              <a:gd name="T7" fmla="*/ 0 h 100"/>
              <a:gd name="T8" fmla="*/ 43 w 124"/>
              <a:gd name="T9" fmla="*/ 2 h 100"/>
              <a:gd name="T10" fmla="*/ 55 w 124"/>
              <a:gd name="T11" fmla="*/ 0 h 100"/>
              <a:gd name="T12" fmla="*/ 59 w 124"/>
              <a:gd name="T13" fmla="*/ 2 h 100"/>
              <a:gd name="T14" fmla="*/ 71 w 124"/>
              <a:gd name="T15" fmla="*/ 0 h 100"/>
              <a:gd name="T16" fmla="*/ 75 w 124"/>
              <a:gd name="T17" fmla="*/ 2 h 100"/>
              <a:gd name="T18" fmla="*/ 87 w 124"/>
              <a:gd name="T19" fmla="*/ 0 h 100"/>
              <a:gd name="T20" fmla="*/ 91 w 124"/>
              <a:gd name="T21" fmla="*/ 2 h 100"/>
              <a:gd name="T22" fmla="*/ 103 w 124"/>
              <a:gd name="T23" fmla="*/ 0 h 100"/>
              <a:gd name="T24" fmla="*/ 107 w 124"/>
              <a:gd name="T25" fmla="*/ 2 h 100"/>
              <a:gd name="T26" fmla="*/ 122 w 124"/>
              <a:gd name="T27" fmla="*/ 1 h 100"/>
              <a:gd name="T28" fmla="*/ 124 w 124"/>
              <a:gd name="T29" fmla="*/ 95 h 100"/>
              <a:gd name="T30" fmla="*/ 24 w 124"/>
              <a:gd name="T31" fmla="*/ 100 h 100"/>
              <a:gd name="T32" fmla="*/ 1 w 124"/>
              <a:gd name="T33" fmla="*/ 35 h 100"/>
              <a:gd name="T34" fmla="*/ 19 w 124"/>
              <a:gd name="T35" fmla="*/ 5 h 100"/>
              <a:gd name="T36" fmla="*/ 35 w 124"/>
              <a:gd name="T37" fmla="*/ 16 h 100"/>
              <a:gd name="T38" fmla="*/ 35 w 124"/>
              <a:gd name="T39" fmla="*/ 16 h 100"/>
              <a:gd name="T40" fmla="*/ 29 w 124"/>
              <a:gd name="T41" fmla="*/ 90 h 100"/>
              <a:gd name="T42" fmla="*/ 108 w 124"/>
              <a:gd name="T43" fmla="*/ 16 h 100"/>
              <a:gd name="T44" fmla="*/ 98 w 124"/>
              <a:gd name="T45" fmla="*/ 16 h 100"/>
              <a:gd name="T46" fmla="*/ 87 w 124"/>
              <a:gd name="T47" fmla="*/ 11 h 100"/>
              <a:gd name="T48" fmla="*/ 83 w 124"/>
              <a:gd name="T49" fmla="*/ 16 h 100"/>
              <a:gd name="T50" fmla="*/ 67 w 124"/>
              <a:gd name="T51" fmla="*/ 16 h 100"/>
              <a:gd name="T52" fmla="*/ 60 w 124"/>
              <a:gd name="T53" fmla="*/ 16 h 100"/>
              <a:gd name="T54" fmla="*/ 51 w 124"/>
              <a:gd name="T55" fmla="*/ 16 h 100"/>
              <a:gd name="T56" fmla="*/ 39 w 124"/>
              <a:gd name="T57" fmla="*/ 11 h 100"/>
              <a:gd name="T58" fmla="*/ 19 w 124"/>
              <a:gd name="T59" fmla="*/ 63 h 100"/>
              <a:gd name="T60" fmla="*/ 19 w 124"/>
              <a:gd name="T61" fmla="*/ 63 h 100"/>
              <a:gd name="T62" fmla="*/ 78 w 124"/>
              <a:gd name="T63" fmla="*/ 26 h 100"/>
              <a:gd name="T64" fmla="*/ 107 w 124"/>
              <a:gd name="T65" fmla="*/ 29 h 100"/>
              <a:gd name="T66" fmla="*/ 104 w 124"/>
              <a:gd name="T67" fmla="*/ 62 h 100"/>
              <a:gd name="T68" fmla="*/ 75 w 124"/>
              <a:gd name="T69" fmla="*/ 59 h 100"/>
              <a:gd name="T70" fmla="*/ 101 w 124"/>
              <a:gd name="T71" fmla="*/ 32 h 100"/>
              <a:gd name="T72" fmla="*/ 80 w 124"/>
              <a:gd name="T73" fmla="*/ 57 h 100"/>
              <a:gd name="T74" fmla="*/ 38 w 124"/>
              <a:gd name="T75" fmla="*/ 42 h 100"/>
              <a:gd name="T76" fmla="*/ 38 w 124"/>
              <a:gd name="T77" fmla="*/ 36 h 100"/>
              <a:gd name="T78" fmla="*/ 65 w 124"/>
              <a:gd name="T79" fmla="*/ 42 h 100"/>
              <a:gd name="T80" fmla="*/ 38 w 124"/>
              <a:gd name="T81" fmla="*/ 52 h 100"/>
              <a:gd name="T82" fmla="*/ 65 w 124"/>
              <a:gd name="T83" fmla="*/ 46 h 100"/>
              <a:gd name="T84" fmla="*/ 38 w 124"/>
              <a:gd name="T85" fmla="*/ 52 h 100"/>
              <a:gd name="T86" fmla="*/ 36 w 124"/>
              <a:gd name="T87" fmla="*/ 59 h 100"/>
              <a:gd name="T88" fmla="*/ 68 w 124"/>
              <a:gd name="T89" fmla="*/ 59 h 100"/>
              <a:gd name="T90" fmla="*/ 78 w 124"/>
              <a:gd name="T91" fmla="*/ 72 h 100"/>
              <a:gd name="T92" fmla="*/ 78 w 124"/>
              <a:gd name="T93" fmla="*/ 67 h 100"/>
              <a:gd name="T94" fmla="*/ 104 w 124"/>
              <a:gd name="T95" fmla="*/ 72 h 100"/>
              <a:gd name="T96" fmla="*/ 38 w 124"/>
              <a:gd name="T97" fmla="*/ 72 h 100"/>
              <a:gd name="T98" fmla="*/ 65 w 124"/>
              <a:gd name="T99" fmla="*/ 67 h 100"/>
              <a:gd name="T100" fmla="*/ 38 w 124"/>
              <a:gd name="T101" fmla="*/ 72 h 100"/>
              <a:gd name="T102" fmla="*/ 75 w 124"/>
              <a:gd name="T103" fmla="*/ 80 h 100"/>
              <a:gd name="T104" fmla="*/ 107 w 124"/>
              <a:gd name="T105" fmla="*/ 80 h 100"/>
              <a:gd name="T106" fmla="*/ 38 w 124"/>
              <a:gd name="T107" fmla="*/ 83 h 100"/>
              <a:gd name="T108" fmla="*/ 38 w 124"/>
              <a:gd name="T109" fmla="*/ 77 h 100"/>
              <a:gd name="T110" fmla="*/ 65 w 124"/>
              <a:gd name="T111" fmla="*/ 8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00">
                <a:moveTo>
                  <a:pt x="38" y="32"/>
                </a:moveTo>
                <a:cubicBezTo>
                  <a:pt x="37" y="32"/>
                  <a:pt x="36" y="30"/>
                  <a:pt x="36" y="29"/>
                </a:cubicBezTo>
                <a:cubicBezTo>
                  <a:pt x="36" y="27"/>
                  <a:pt x="37" y="26"/>
                  <a:pt x="38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8" y="27"/>
                  <a:pt x="68" y="29"/>
                </a:cubicBezTo>
                <a:cubicBezTo>
                  <a:pt x="68" y="30"/>
                  <a:pt x="67" y="32"/>
                  <a:pt x="65" y="32"/>
                </a:cubicBezTo>
                <a:cubicBezTo>
                  <a:pt x="38" y="32"/>
                  <a:pt x="38" y="32"/>
                  <a:pt x="38" y="32"/>
                </a:cubicBezTo>
                <a:close/>
                <a:moveTo>
                  <a:pt x="27" y="2"/>
                </a:moveTo>
                <a:cubicBezTo>
                  <a:pt x="27" y="2"/>
                  <a:pt x="27" y="2"/>
                  <a:pt x="27" y="2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3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9" y="2"/>
                </a:cubicBezTo>
                <a:cubicBezTo>
                  <a:pt x="63" y="6"/>
                  <a:pt x="63" y="6"/>
                  <a:pt x="63" y="6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0"/>
                  <a:pt x="70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4" y="1"/>
                  <a:pt x="75" y="2"/>
                </a:cubicBezTo>
                <a:cubicBezTo>
                  <a:pt x="79" y="6"/>
                  <a:pt x="79" y="6"/>
                  <a:pt x="79" y="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1" y="2"/>
                </a:cubicBezTo>
                <a:cubicBezTo>
                  <a:pt x="95" y="6"/>
                  <a:pt x="95" y="6"/>
                  <a:pt x="95" y="6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0"/>
                  <a:pt x="102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7" y="2"/>
                </a:cubicBezTo>
                <a:cubicBezTo>
                  <a:pt x="111" y="6"/>
                  <a:pt x="111" y="6"/>
                  <a:pt x="111" y="6"/>
                </a:cubicBezTo>
                <a:cubicBezTo>
                  <a:pt x="115" y="1"/>
                  <a:pt x="115" y="1"/>
                  <a:pt x="115" y="1"/>
                </a:cubicBezTo>
                <a:cubicBezTo>
                  <a:pt x="117" y="0"/>
                  <a:pt x="120" y="0"/>
                  <a:pt x="122" y="1"/>
                </a:cubicBezTo>
                <a:cubicBezTo>
                  <a:pt x="123" y="2"/>
                  <a:pt x="124" y="4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8"/>
                  <a:pt x="121" y="100"/>
                  <a:pt x="119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2" y="100"/>
                  <a:pt x="20" y="98"/>
                  <a:pt x="19" y="9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3"/>
                  <a:pt x="1" y="30"/>
                  <a:pt x="4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21" y="0"/>
                  <a:pt x="24" y="0"/>
                </a:cubicBezTo>
                <a:cubicBezTo>
                  <a:pt x="25" y="0"/>
                  <a:pt x="26" y="1"/>
                  <a:pt x="27" y="2"/>
                </a:cubicBezTo>
                <a:close/>
                <a:moveTo>
                  <a:pt x="35" y="1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3" y="18"/>
                  <a:pt x="30" y="18"/>
                  <a:pt x="29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90"/>
                  <a:pt x="29" y="90"/>
                  <a:pt x="29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2" y="18"/>
                  <a:pt x="109" y="18"/>
                  <a:pt x="108" y="16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7" y="18"/>
                  <a:pt x="94" y="18"/>
                  <a:pt x="92" y="16"/>
                </a:cubicBezTo>
                <a:cubicBezTo>
                  <a:pt x="87" y="11"/>
                  <a:pt x="87" y="11"/>
                  <a:pt x="87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1" y="18"/>
                  <a:pt x="78" y="18"/>
                  <a:pt x="76" y="16"/>
                </a:cubicBezTo>
                <a:cubicBezTo>
                  <a:pt x="71" y="11"/>
                  <a:pt x="71" y="11"/>
                  <a:pt x="71" y="11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8"/>
                  <a:pt x="62" y="18"/>
                  <a:pt x="60" y="16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8"/>
                  <a:pt x="46" y="18"/>
                  <a:pt x="44" y="16"/>
                </a:cubicBezTo>
                <a:cubicBezTo>
                  <a:pt x="39" y="11"/>
                  <a:pt x="39" y="11"/>
                  <a:pt x="39" y="11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3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35"/>
                  <a:pt x="19" y="35"/>
                  <a:pt x="19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6" y="26"/>
                  <a:pt x="107" y="27"/>
                  <a:pt x="10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1"/>
                  <a:pt x="106" y="62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6" y="62"/>
                  <a:pt x="75" y="61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7"/>
                  <a:pt x="76" y="26"/>
                  <a:pt x="78" y="26"/>
                </a:cubicBezTo>
                <a:close/>
                <a:moveTo>
                  <a:pt x="101" y="32"/>
                </a:moveTo>
                <a:cubicBezTo>
                  <a:pt x="101" y="32"/>
                  <a:pt x="101" y="32"/>
                  <a:pt x="10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57"/>
                  <a:pt x="80" y="57"/>
                  <a:pt x="80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32"/>
                  <a:pt x="101" y="32"/>
                  <a:pt x="101" y="32"/>
                </a:cubicBezTo>
                <a:close/>
                <a:moveTo>
                  <a:pt x="38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6" y="41"/>
                  <a:pt x="36" y="39"/>
                </a:cubicBezTo>
                <a:cubicBezTo>
                  <a:pt x="36" y="38"/>
                  <a:pt x="37" y="36"/>
                  <a:pt x="38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7" y="36"/>
                  <a:pt x="68" y="38"/>
                  <a:pt x="68" y="39"/>
                </a:cubicBezTo>
                <a:cubicBezTo>
                  <a:pt x="68" y="41"/>
                  <a:pt x="67" y="42"/>
                  <a:pt x="65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52"/>
                </a:move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1"/>
                  <a:pt x="36" y="49"/>
                </a:cubicBezTo>
                <a:cubicBezTo>
                  <a:pt x="36" y="48"/>
                  <a:pt x="37" y="46"/>
                  <a:pt x="38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7" y="46"/>
                  <a:pt x="68" y="48"/>
                  <a:pt x="68" y="49"/>
                </a:cubicBezTo>
                <a:cubicBezTo>
                  <a:pt x="68" y="51"/>
                  <a:pt x="67" y="52"/>
                  <a:pt x="65" y="52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38" y="62"/>
                </a:move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6" y="61"/>
                  <a:pt x="36" y="59"/>
                </a:cubicBezTo>
                <a:cubicBezTo>
                  <a:pt x="36" y="58"/>
                  <a:pt x="37" y="57"/>
                  <a:pt x="3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8" y="58"/>
                  <a:pt x="68" y="59"/>
                </a:cubicBezTo>
                <a:cubicBezTo>
                  <a:pt x="68" y="61"/>
                  <a:pt x="67" y="62"/>
                  <a:pt x="65" y="62"/>
                </a:cubicBezTo>
                <a:cubicBezTo>
                  <a:pt x="38" y="62"/>
                  <a:pt x="38" y="62"/>
                  <a:pt x="38" y="62"/>
                </a:cubicBezTo>
                <a:close/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6" y="72"/>
                  <a:pt x="75" y="71"/>
                  <a:pt x="75" y="70"/>
                </a:cubicBezTo>
                <a:cubicBezTo>
                  <a:pt x="75" y="68"/>
                  <a:pt x="76" y="67"/>
                  <a:pt x="78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6" y="67"/>
                  <a:pt x="107" y="68"/>
                  <a:pt x="107" y="70"/>
                </a:cubicBezTo>
                <a:cubicBezTo>
                  <a:pt x="107" y="71"/>
                  <a:pt x="106" y="72"/>
                  <a:pt x="104" y="72"/>
                </a:cubicBezTo>
                <a:cubicBezTo>
                  <a:pt x="78" y="72"/>
                  <a:pt x="78" y="72"/>
                  <a:pt x="78" y="72"/>
                </a:cubicBezTo>
                <a:close/>
                <a:moveTo>
                  <a:pt x="38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8"/>
                  <a:pt x="37" y="67"/>
                  <a:pt x="38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7" y="67"/>
                  <a:pt x="68" y="68"/>
                  <a:pt x="68" y="70"/>
                </a:cubicBezTo>
                <a:cubicBezTo>
                  <a:pt x="68" y="71"/>
                  <a:pt x="67" y="72"/>
                  <a:pt x="65" y="72"/>
                </a:cubicBezTo>
                <a:cubicBezTo>
                  <a:pt x="38" y="72"/>
                  <a:pt x="38" y="72"/>
                  <a:pt x="38" y="72"/>
                </a:cubicBezTo>
                <a:close/>
                <a:moveTo>
                  <a:pt x="78" y="83"/>
                </a:moveTo>
                <a:cubicBezTo>
                  <a:pt x="78" y="83"/>
                  <a:pt x="78" y="83"/>
                  <a:pt x="78" y="83"/>
                </a:cubicBezTo>
                <a:cubicBezTo>
                  <a:pt x="76" y="83"/>
                  <a:pt x="75" y="81"/>
                  <a:pt x="75" y="80"/>
                </a:cubicBezTo>
                <a:cubicBezTo>
                  <a:pt x="75" y="78"/>
                  <a:pt x="76" y="77"/>
                  <a:pt x="78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7" y="78"/>
                  <a:pt x="107" y="80"/>
                </a:cubicBezTo>
                <a:cubicBezTo>
                  <a:pt x="107" y="81"/>
                  <a:pt x="106" y="83"/>
                  <a:pt x="104" y="83"/>
                </a:cubicBezTo>
                <a:cubicBezTo>
                  <a:pt x="78" y="83"/>
                  <a:pt x="78" y="83"/>
                  <a:pt x="78" y="83"/>
                </a:cubicBezTo>
                <a:close/>
                <a:moveTo>
                  <a:pt x="38" y="83"/>
                </a:move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6" y="81"/>
                  <a:pt x="36" y="80"/>
                </a:cubicBezTo>
                <a:cubicBezTo>
                  <a:pt x="36" y="78"/>
                  <a:pt x="37" y="77"/>
                  <a:pt x="38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7"/>
                  <a:pt x="68" y="78"/>
                  <a:pt x="68" y="80"/>
                </a:cubicBezTo>
                <a:cubicBezTo>
                  <a:pt x="68" y="81"/>
                  <a:pt x="67" y="83"/>
                  <a:pt x="65" y="83"/>
                </a:cubicBezTo>
                <a:cubicBezTo>
                  <a:pt x="38" y="83"/>
                  <a:pt x="38" y="83"/>
                  <a:pt x="38" y="83"/>
                </a:cubicBez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6410" name="Freeform 26"/>
          <p:cNvSpPr>
            <a:spLocks noEditPoints="1"/>
          </p:cNvSpPr>
          <p:nvPr/>
        </p:nvSpPr>
        <p:spPr bwMode="auto">
          <a:xfrm>
            <a:off x="5986463" y="1889572"/>
            <a:ext cx="339725" cy="339725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5 w 121"/>
              <a:gd name="T5" fmla="*/ 2 h 121"/>
              <a:gd name="T6" fmla="*/ 119 w 121"/>
              <a:gd name="T7" fmla="*/ 16 h 121"/>
              <a:gd name="T8" fmla="*/ 119 w 121"/>
              <a:gd name="T9" fmla="*/ 16 h 121"/>
              <a:gd name="T10" fmla="*/ 120 w 121"/>
              <a:gd name="T11" fmla="*/ 21 h 121"/>
              <a:gd name="T12" fmla="*/ 102 w 121"/>
              <a:gd name="T13" fmla="*/ 37 h 121"/>
              <a:gd name="T14" fmla="*/ 89 w 121"/>
              <a:gd name="T15" fmla="*/ 39 h 121"/>
              <a:gd name="T16" fmla="*/ 86 w 121"/>
              <a:gd name="T17" fmla="*/ 88 h 121"/>
              <a:gd name="T18" fmla="*/ 59 w 121"/>
              <a:gd name="T19" fmla="*/ 99 h 121"/>
              <a:gd name="T20" fmla="*/ 22 w 121"/>
              <a:gd name="T21" fmla="*/ 62 h 121"/>
              <a:gd name="T22" fmla="*/ 59 w 121"/>
              <a:gd name="T23" fmla="*/ 25 h 121"/>
              <a:gd name="T24" fmla="*/ 87 w 121"/>
              <a:gd name="T25" fmla="*/ 28 h 121"/>
              <a:gd name="T26" fmla="*/ 85 w 121"/>
              <a:gd name="T27" fmla="*/ 17 h 121"/>
              <a:gd name="T28" fmla="*/ 107 w 121"/>
              <a:gd name="T29" fmla="*/ 47 h 121"/>
              <a:gd name="T30" fmla="*/ 117 w 121"/>
              <a:gd name="T31" fmla="*/ 44 h 121"/>
              <a:gd name="T32" fmla="*/ 119 w 121"/>
              <a:gd name="T33" fmla="*/ 62 h 121"/>
              <a:gd name="T34" fmla="*/ 59 w 121"/>
              <a:gd name="T35" fmla="*/ 121 h 121"/>
              <a:gd name="T36" fmla="*/ 0 w 121"/>
              <a:gd name="T37" fmla="*/ 62 h 121"/>
              <a:gd name="T38" fmla="*/ 59 w 121"/>
              <a:gd name="T39" fmla="*/ 2 h 121"/>
              <a:gd name="T40" fmla="*/ 77 w 121"/>
              <a:gd name="T41" fmla="*/ 5 h 121"/>
              <a:gd name="T42" fmla="*/ 74 w 121"/>
              <a:gd name="T43" fmla="*/ 14 h 121"/>
              <a:gd name="T44" fmla="*/ 59 w 121"/>
              <a:gd name="T45" fmla="*/ 12 h 121"/>
              <a:gd name="T46" fmla="*/ 9 w 121"/>
              <a:gd name="T47" fmla="*/ 62 h 121"/>
              <a:gd name="T48" fmla="*/ 59 w 121"/>
              <a:gd name="T49" fmla="*/ 112 h 121"/>
              <a:gd name="T50" fmla="*/ 110 w 121"/>
              <a:gd name="T51" fmla="*/ 62 h 121"/>
              <a:gd name="T52" fmla="*/ 107 w 121"/>
              <a:gd name="T53" fmla="*/ 47 h 121"/>
              <a:gd name="T54" fmla="*/ 59 w 121"/>
              <a:gd name="T55" fmla="*/ 45 h 121"/>
              <a:gd name="T56" fmla="*/ 78 w 121"/>
              <a:gd name="T57" fmla="*/ 37 h 121"/>
              <a:gd name="T58" fmla="*/ 37 w 121"/>
              <a:gd name="T59" fmla="*/ 40 h 121"/>
              <a:gd name="T60" fmla="*/ 37 w 121"/>
              <a:gd name="T61" fmla="*/ 40 h 121"/>
              <a:gd name="T62" fmla="*/ 37 w 121"/>
              <a:gd name="T63" fmla="*/ 84 h 121"/>
              <a:gd name="T64" fmla="*/ 81 w 121"/>
              <a:gd name="T65" fmla="*/ 84 h 121"/>
              <a:gd name="T66" fmla="*/ 91 w 121"/>
              <a:gd name="T67" fmla="*/ 62 h 121"/>
              <a:gd name="T68" fmla="*/ 74 w 121"/>
              <a:gd name="T69" fmla="*/ 54 h 121"/>
              <a:gd name="T70" fmla="*/ 72 w 121"/>
              <a:gd name="T71" fmla="*/ 74 h 121"/>
              <a:gd name="T72" fmla="*/ 59 w 121"/>
              <a:gd name="T73" fmla="*/ 79 h 121"/>
              <a:gd name="T74" fmla="*/ 47 w 121"/>
              <a:gd name="T75" fmla="*/ 74 h 121"/>
              <a:gd name="T76" fmla="*/ 47 w 121"/>
              <a:gd name="T77" fmla="*/ 50 h 121"/>
              <a:gd name="T78" fmla="*/ 59 w 121"/>
              <a:gd name="T79" fmla="*/ 45 h 121"/>
              <a:gd name="T80" fmla="*/ 63 w 121"/>
              <a:gd name="T81" fmla="*/ 51 h 121"/>
              <a:gd name="T82" fmla="*/ 51 w 121"/>
              <a:gd name="T83" fmla="*/ 54 h 121"/>
              <a:gd name="T84" fmla="*/ 48 w 121"/>
              <a:gd name="T85" fmla="*/ 62 h 121"/>
              <a:gd name="T86" fmla="*/ 59 w 121"/>
              <a:gd name="T87" fmla="*/ 73 h 121"/>
              <a:gd name="T88" fmla="*/ 67 w 121"/>
              <a:gd name="T89" fmla="*/ 70 h 121"/>
              <a:gd name="T90" fmla="*/ 70 w 121"/>
              <a:gd name="T91" fmla="*/ 58 h 121"/>
              <a:gd name="T92" fmla="*/ 56 w 121"/>
              <a:gd name="T93" fmla="*/ 65 h 121"/>
              <a:gd name="T94" fmla="*/ 63 w 121"/>
              <a:gd name="T95" fmla="*/ 51 h 121"/>
              <a:gd name="T96" fmla="*/ 101 w 121"/>
              <a:gd name="T97" fmla="*/ 9 h 121"/>
              <a:gd name="T98" fmla="*/ 92 w 121"/>
              <a:gd name="T99" fmla="*/ 26 h 121"/>
              <a:gd name="T100" fmla="*/ 101 w 121"/>
              <a:gd name="T101" fmla="*/ 9 h 121"/>
              <a:gd name="T102" fmla="*/ 107 w 121"/>
              <a:gd name="T103" fmla="*/ 19 h 121"/>
              <a:gd name="T104" fmla="*/ 102 w 121"/>
              <a:gd name="T105" fmla="*/ 31 h 121"/>
              <a:gd name="T106" fmla="*/ 107 w 121"/>
              <a:gd name="T10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1">
                <a:moveTo>
                  <a:pt x="85" y="17"/>
                </a:moveTo>
                <a:cubicBezTo>
                  <a:pt x="100" y="1"/>
                  <a:pt x="100" y="1"/>
                  <a:pt x="100" y="1"/>
                </a:cubicBezTo>
                <a:cubicBezTo>
                  <a:pt x="102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20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5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2"/>
                  <a:pt x="27" y="42"/>
                  <a:pt x="33" y="36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8"/>
                  <a:pt x="82" y="32"/>
                </a:cubicBezTo>
                <a:cubicBezTo>
                  <a:pt x="87" y="28"/>
                  <a:pt x="87" y="28"/>
                  <a:pt x="87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7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7" y="45"/>
                  <a:pt x="108" y="42"/>
                  <a:pt x="111" y="41"/>
                </a:cubicBezTo>
                <a:cubicBezTo>
                  <a:pt x="113" y="41"/>
                  <a:pt x="116" y="42"/>
                  <a:pt x="117" y="44"/>
                </a:cubicBezTo>
                <a:cubicBezTo>
                  <a:pt x="117" y="47"/>
                  <a:pt x="118" y="50"/>
                  <a:pt x="118" y="53"/>
                </a:cubicBezTo>
                <a:cubicBezTo>
                  <a:pt x="119" y="56"/>
                  <a:pt x="119" y="59"/>
                  <a:pt x="119" y="62"/>
                </a:cubicBezTo>
                <a:cubicBezTo>
                  <a:pt x="119" y="78"/>
                  <a:pt x="112" y="93"/>
                  <a:pt x="102" y="104"/>
                </a:cubicBezTo>
                <a:cubicBezTo>
                  <a:pt x="91" y="115"/>
                  <a:pt x="76" y="121"/>
                  <a:pt x="59" y="121"/>
                </a:cubicBezTo>
                <a:cubicBezTo>
                  <a:pt x="43" y="121"/>
                  <a:pt x="28" y="115"/>
                  <a:pt x="17" y="104"/>
                </a:cubicBezTo>
                <a:cubicBezTo>
                  <a:pt x="7" y="93"/>
                  <a:pt x="0" y="78"/>
                  <a:pt x="0" y="62"/>
                </a:cubicBezTo>
                <a:cubicBezTo>
                  <a:pt x="0" y="45"/>
                  <a:pt x="7" y="30"/>
                  <a:pt x="17" y="20"/>
                </a:cubicBezTo>
                <a:cubicBezTo>
                  <a:pt x="28" y="9"/>
                  <a:pt x="43" y="2"/>
                  <a:pt x="59" y="2"/>
                </a:cubicBezTo>
                <a:cubicBezTo>
                  <a:pt x="62" y="2"/>
                  <a:pt x="65" y="2"/>
                  <a:pt x="68" y="3"/>
                </a:cubicBezTo>
                <a:cubicBezTo>
                  <a:pt x="71" y="3"/>
                  <a:pt x="74" y="4"/>
                  <a:pt x="77" y="5"/>
                </a:cubicBezTo>
                <a:cubicBezTo>
                  <a:pt x="79" y="5"/>
                  <a:pt x="81" y="8"/>
                  <a:pt x="80" y="11"/>
                </a:cubicBezTo>
                <a:cubicBezTo>
                  <a:pt x="79" y="13"/>
                  <a:pt x="77" y="15"/>
                  <a:pt x="74" y="14"/>
                </a:cubicBezTo>
                <a:cubicBezTo>
                  <a:pt x="72" y="13"/>
                  <a:pt x="69" y="13"/>
                  <a:pt x="67" y="12"/>
                </a:cubicBezTo>
                <a:cubicBezTo>
                  <a:pt x="65" y="12"/>
                  <a:pt x="62" y="12"/>
                  <a:pt x="59" y="12"/>
                </a:cubicBezTo>
                <a:cubicBezTo>
                  <a:pt x="46" y="12"/>
                  <a:pt x="33" y="17"/>
                  <a:pt x="24" y="26"/>
                </a:cubicBezTo>
                <a:cubicBezTo>
                  <a:pt x="15" y="35"/>
                  <a:pt x="9" y="48"/>
                  <a:pt x="9" y="62"/>
                </a:cubicBezTo>
                <a:cubicBezTo>
                  <a:pt x="9" y="76"/>
                  <a:pt x="15" y="88"/>
                  <a:pt x="24" y="97"/>
                </a:cubicBezTo>
                <a:cubicBezTo>
                  <a:pt x="33" y="106"/>
                  <a:pt x="46" y="112"/>
                  <a:pt x="59" y="112"/>
                </a:cubicBezTo>
                <a:cubicBezTo>
                  <a:pt x="73" y="112"/>
                  <a:pt x="86" y="106"/>
                  <a:pt x="95" y="97"/>
                </a:cubicBezTo>
                <a:cubicBezTo>
                  <a:pt x="104" y="88"/>
                  <a:pt x="110" y="76"/>
                  <a:pt x="110" y="62"/>
                </a:cubicBezTo>
                <a:cubicBezTo>
                  <a:pt x="110" y="59"/>
                  <a:pt x="109" y="57"/>
                  <a:pt x="109" y="54"/>
                </a:cubicBezTo>
                <a:cubicBezTo>
                  <a:pt x="109" y="52"/>
                  <a:pt x="108" y="50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6"/>
                  <a:pt x="68" y="47"/>
                </a:cubicBezTo>
                <a:cubicBezTo>
                  <a:pt x="78" y="37"/>
                  <a:pt x="78" y="37"/>
                  <a:pt x="78" y="37"/>
                </a:cubicBezTo>
                <a:cubicBezTo>
                  <a:pt x="73" y="33"/>
                  <a:pt x="66" y="31"/>
                  <a:pt x="59" y="31"/>
                </a:cubicBezTo>
                <a:cubicBezTo>
                  <a:pt x="51" y="31"/>
                  <a:pt x="43" y="34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90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9" y="48"/>
                  <a:pt x="85" y="43"/>
                </a:cubicBezTo>
                <a:cubicBezTo>
                  <a:pt x="74" y="54"/>
                  <a:pt x="74" y="54"/>
                  <a:pt x="74" y="54"/>
                </a:cubicBezTo>
                <a:cubicBezTo>
                  <a:pt x="76" y="56"/>
                  <a:pt x="77" y="59"/>
                  <a:pt x="77" y="62"/>
                </a:cubicBezTo>
                <a:cubicBezTo>
                  <a:pt x="77" y="66"/>
                  <a:pt x="75" y="71"/>
                  <a:pt x="72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1" y="77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4" y="71"/>
                  <a:pt x="42" y="67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9" y="56"/>
                  <a:pt x="48" y="59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0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9"/>
                </a:moveTo>
                <a:cubicBezTo>
                  <a:pt x="101" y="9"/>
                  <a:pt x="101" y="9"/>
                  <a:pt x="101" y="9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6"/>
                  <a:pt x="92" y="26"/>
                  <a:pt x="92" y="26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1" y="9"/>
                  <a:pt x="101" y="9"/>
                  <a:pt x="101" y="9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96" y="30"/>
                  <a:pt x="96" y="30"/>
                  <a:pt x="96" y="30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9"/>
                  <a:pt x="107" y="19"/>
                  <a:pt x="107" y="19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6411" name="Freeform 27"/>
          <p:cNvSpPr>
            <a:spLocks noEditPoints="1"/>
          </p:cNvSpPr>
          <p:nvPr/>
        </p:nvSpPr>
        <p:spPr bwMode="auto">
          <a:xfrm>
            <a:off x="7602538" y="1887985"/>
            <a:ext cx="301625" cy="342900"/>
          </a:xfrm>
          <a:custGeom>
            <a:avLst/>
            <a:gdLst>
              <a:gd name="T0" fmla="*/ 13 w 108"/>
              <a:gd name="T1" fmla="*/ 0 h 123"/>
              <a:gd name="T2" fmla="*/ 69 w 108"/>
              <a:gd name="T3" fmla="*/ 0 h 123"/>
              <a:gd name="T4" fmla="*/ 72 w 108"/>
              <a:gd name="T5" fmla="*/ 2 h 123"/>
              <a:gd name="T6" fmla="*/ 107 w 108"/>
              <a:gd name="T7" fmla="*/ 36 h 123"/>
              <a:gd name="T8" fmla="*/ 108 w 108"/>
              <a:gd name="T9" fmla="*/ 39 h 123"/>
              <a:gd name="T10" fmla="*/ 108 w 108"/>
              <a:gd name="T11" fmla="*/ 39 h 123"/>
              <a:gd name="T12" fmla="*/ 108 w 108"/>
              <a:gd name="T13" fmla="*/ 111 h 123"/>
              <a:gd name="T14" fmla="*/ 104 w 108"/>
              <a:gd name="T15" fmla="*/ 120 h 123"/>
              <a:gd name="T16" fmla="*/ 104 w 108"/>
              <a:gd name="T17" fmla="*/ 120 h 123"/>
              <a:gd name="T18" fmla="*/ 104 w 108"/>
              <a:gd name="T19" fmla="*/ 120 h 123"/>
              <a:gd name="T20" fmla="*/ 95 w 108"/>
              <a:gd name="T21" fmla="*/ 123 h 123"/>
              <a:gd name="T22" fmla="*/ 13 w 108"/>
              <a:gd name="T23" fmla="*/ 123 h 123"/>
              <a:gd name="T24" fmla="*/ 4 w 108"/>
              <a:gd name="T25" fmla="*/ 120 h 123"/>
              <a:gd name="T26" fmla="*/ 4 w 108"/>
              <a:gd name="T27" fmla="*/ 120 h 123"/>
              <a:gd name="T28" fmla="*/ 0 w 108"/>
              <a:gd name="T29" fmla="*/ 111 h 123"/>
              <a:gd name="T30" fmla="*/ 0 w 108"/>
              <a:gd name="T31" fmla="*/ 13 h 123"/>
              <a:gd name="T32" fmla="*/ 4 w 108"/>
              <a:gd name="T33" fmla="*/ 4 h 123"/>
              <a:gd name="T34" fmla="*/ 13 w 108"/>
              <a:gd name="T35" fmla="*/ 0 h 123"/>
              <a:gd name="T36" fmla="*/ 24 w 108"/>
              <a:gd name="T37" fmla="*/ 91 h 123"/>
              <a:gd name="T38" fmla="*/ 24 w 108"/>
              <a:gd name="T39" fmla="*/ 91 h 123"/>
              <a:gd name="T40" fmla="*/ 20 w 108"/>
              <a:gd name="T41" fmla="*/ 91 h 123"/>
              <a:gd name="T42" fmla="*/ 20 w 108"/>
              <a:gd name="T43" fmla="*/ 87 h 123"/>
              <a:gd name="T44" fmla="*/ 44 w 108"/>
              <a:gd name="T45" fmla="*/ 64 h 123"/>
              <a:gd name="T46" fmla="*/ 48 w 108"/>
              <a:gd name="T47" fmla="*/ 64 h 123"/>
              <a:gd name="T48" fmla="*/ 48 w 108"/>
              <a:gd name="T49" fmla="*/ 64 h 123"/>
              <a:gd name="T50" fmla="*/ 62 w 108"/>
              <a:gd name="T51" fmla="*/ 78 h 123"/>
              <a:gd name="T52" fmla="*/ 84 w 108"/>
              <a:gd name="T53" fmla="*/ 56 h 123"/>
              <a:gd name="T54" fmla="*/ 88 w 108"/>
              <a:gd name="T55" fmla="*/ 56 h 123"/>
              <a:gd name="T56" fmla="*/ 88 w 108"/>
              <a:gd name="T57" fmla="*/ 60 h 123"/>
              <a:gd name="T58" fmla="*/ 64 w 108"/>
              <a:gd name="T59" fmla="*/ 84 h 123"/>
              <a:gd name="T60" fmla="*/ 60 w 108"/>
              <a:gd name="T61" fmla="*/ 84 h 123"/>
              <a:gd name="T62" fmla="*/ 60 w 108"/>
              <a:gd name="T63" fmla="*/ 83 h 123"/>
              <a:gd name="T64" fmla="*/ 46 w 108"/>
              <a:gd name="T65" fmla="*/ 70 h 123"/>
              <a:gd name="T66" fmla="*/ 24 w 108"/>
              <a:gd name="T67" fmla="*/ 91 h 123"/>
              <a:gd name="T68" fmla="*/ 99 w 108"/>
              <a:gd name="T69" fmla="*/ 42 h 123"/>
              <a:gd name="T70" fmla="*/ 99 w 108"/>
              <a:gd name="T71" fmla="*/ 42 h 123"/>
              <a:gd name="T72" fmla="*/ 77 w 108"/>
              <a:gd name="T73" fmla="*/ 42 h 123"/>
              <a:gd name="T74" fmla="*/ 69 w 108"/>
              <a:gd name="T75" fmla="*/ 39 h 123"/>
              <a:gd name="T76" fmla="*/ 69 w 108"/>
              <a:gd name="T77" fmla="*/ 39 h 123"/>
              <a:gd name="T78" fmla="*/ 66 w 108"/>
              <a:gd name="T79" fmla="*/ 31 h 123"/>
              <a:gd name="T80" fmla="*/ 66 w 108"/>
              <a:gd name="T81" fmla="*/ 10 h 123"/>
              <a:gd name="T82" fmla="*/ 13 w 108"/>
              <a:gd name="T83" fmla="*/ 10 h 123"/>
              <a:gd name="T84" fmla="*/ 11 w 108"/>
              <a:gd name="T85" fmla="*/ 11 h 123"/>
              <a:gd name="T86" fmla="*/ 10 w 108"/>
              <a:gd name="T87" fmla="*/ 13 h 123"/>
              <a:gd name="T88" fmla="*/ 10 w 108"/>
              <a:gd name="T89" fmla="*/ 111 h 123"/>
              <a:gd name="T90" fmla="*/ 11 w 108"/>
              <a:gd name="T91" fmla="*/ 113 h 123"/>
              <a:gd name="T92" fmla="*/ 11 w 108"/>
              <a:gd name="T93" fmla="*/ 113 h 123"/>
              <a:gd name="T94" fmla="*/ 13 w 108"/>
              <a:gd name="T95" fmla="*/ 114 h 123"/>
              <a:gd name="T96" fmla="*/ 95 w 108"/>
              <a:gd name="T97" fmla="*/ 114 h 123"/>
              <a:gd name="T98" fmla="*/ 98 w 108"/>
              <a:gd name="T99" fmla="*/ 113 h 123"/>
              <a:gd name="T100" fmla="*/ 98 w 108"/>
              <a:gd name="T101" fmla="*/ 113 h 123"/>
              <a:gd name="T102" fmla="*/ 99 w 108"/>
              <a:gd name="T103" fmla="*/ 111 h 123"/>
              <a:gd name="T104" fmla="*/ 99 w 108"/>
              <a:gd name="T105" fmla="*/ 42 h 123"/>
              <a:gd name="T106" fmla="*/ 94 w 108"/>
              <a:gd name="T107" fmla="*/ 36 h 123"/>
              <a:gd name="T108" fmla="*/ 94 w 108"/>
              <a:gd name="T109" fmla="*/ 36 h 123"/>
              <a:gd name="T110" fmla="*/ 72 w 108"/>
              <a:gd name="T111" fmla="*/ 15 h 123"/>
              <a:gd name="T112" fmla="*/ 72 w 108"/>
              <a:gd name="T113" fmla="*/ 31 h 123"/>
              <a:gd name="T114" fmla="*/ 73 w 108"/>
              <a:gd name="T115" fmla="*/ 35 h 123"/>
              <a:gd name="T116" fmla="*/ 73 w 108"/>
              <a:gd name="T117" fmla="*/ 35 h 123"/>
              <a:gd name="T118" fmla="*/ 77 w 108"/>
              <a:gd name="T119" fmla="*/ 36 h 123"/>
              <a:gd name="T120" fmla="*/ 94 w 108"/>
              <a:gd name="T121" fmla="*/ 3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" h="123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1"/>
                  <a:pt x="72" y="2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4"/>
                  <a:pt x="107" y="117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3"/>
                  <a:pt x="95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10" y="123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7"/>
                  <a:pt x="0" y="114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6"/>
                  <a:pt x="4" y="4"/>
                </a:cubicBezTo>
                <a:cubicBezTo>
                  <a:pt x="6" y="2"/>
                  <a:pt x="10" y="0"/>
                  <a:pt x="13" y="0"/>
                </a:cubicBezTo>
                <a:close/>
                <a:moveTo>
                  <a:pt x="24" y="91"/>
                </a:moveTo>
                <a:cubicBezTo>
                  <a:pt x="24" y="91"/>
                  <a:pt x="24" y="91"/>
                  <a:pt x="24" y="91"/>
                </a:cubicBezTo>
                <a:cubicBezTo>
                  <a:pt x="23" y="92"/>
                  <a:pt x="21" y="92"/>
                  <a:pt x="20" y="91"/>
                </a:cubicBezTo>
                <a:cubicBezTo>
                  <a:pt x="19" y="90"/>
                  <a:pt x="19" y="88"/>
                  <a:pt x="20" y="87"/>
                </a:cubicBezTo>
                <a:cubicBezTo>
                  <a:pt x="44" y="64"/>
                  <a:pt x="44" y="64"/>
                  <a:pt x="44" y="64"/>
                </a:cubicBezTo>
                <a:cubicBezTo>
                  <a:pt x="45" y="62"/>
                  <a:pt x="47" y="62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62" y="78"/>
                  <a:pt x="62" y="78"/>
                  <a:pt x="62" y="78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55"/>
                  <a:pt x="87" y="55"/>
                  <a:pt x="88" y="56"/>
                </a:cubicBezTo>
                <a:cubicBezTo>
                  <a:pt x="89" y="57"/>
                  <a:pt x="89" y="59"/>
                  <a:pt x="88" y="60"/>
                </a:cubicBezTo>
                <a:cubicBezTo>
                  <a:pt x="64" y="84"/>
                  <a:pt x="64" y="84"/>
                  <a:pt x="64" y="84"/>
                </a:cubicBezTo>
                <a:cubicBezTo>
                  <a:pt x="63" y="85"/>
                  <a:pt x="61" y="85"/>
                  <a:pt x="60" y="84"/>
                </a:cubicBezTo>
                <a:cubicBezTo>
                  <a:pt x="60" y="83"/>
                  <a:pt x="60" y="83"/>
                  <a:pt x="60" y="83"/>
                </a:cubicBezTo>
                <a:cubicBezTo>
                  <a:pt x="46" y="70"/>
                  <a:pt x="46" y="70"/>
                  <a:pt x="46" y="70"/>
                </a:cubicBezTo>
                <a:cubicBezTo>
                  <a:pt x="24" y="91"/>
                  <a:pt x="24" y="91"/>
                  <a:pt x="24" y="91"/>
                </a:cubicBezTo>
                <a:close/>
                <a:moveTo>
                  <a:pt x="99" y="42"/>
                </a:move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10"/>
                  <a:pt x="66" y="10"/>
                  <a:pt x="66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2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2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lose/>
                <a:moveTo>
                  <a:pt x="94" y="36"/>
                </a:moveTo>
                <a:cubicBezTo>
                  <a:pt x="94" y="36"/>
                  <a:pt x="94" y="36"/>
                  <a:pt x="94" y="36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3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5640008" y="2426147"/>
            <a:ext cx="103105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HTML5/CSS3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3941853" y="2426147"/>
            <a:ext cx="12618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1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jQuery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2744161" y="2426147"/>
            <a:ext cx="42511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599188" y="2426147"/>
            <a:ext cx="146386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HTML/XHTML/XML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611188" y="2765872"/>
            <a:ext cx="14398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结构</a:t>
            </a:r>
            <a:r>
              <a:rPr lang="zh-CN" altLang="en-US" sz="1000" dirty="0" smtClean="0">
                <a:solidFill>
                  <a:schemeClr val="bg1"/>
                </a:solidFill>
              </a:rPr>
              <a:t>标准</a:t>
            </a:r>
            <a:endParaRPr lang="en-US" altLang="zh-CN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</a:rPr>
              <a:t>WEB</a:t>
            </a:r>
            <a:r>
              <a:rPr lang="zh-CN" altLang="en-US" sz="1000" dirty="0">
                <a:solidFill>
                  <a:schemeClr val="bg1"/>
                </a:solidFill>
              </a:rPr>
              <a:t>应用的基石</a:t>
            </a: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2236788" y="2765872"/>
            <a:ext cx="14398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表现</a:t>
            </a:r>
            <a:r>
              <a:rPr lang="zh-CN" altLang="en-US" sz="1000" dirty="0" smtClean="0">
                <a:solidFill>
                  <a:schemeClr val="bg1"/>
                </a:solidFill>
              </a:rPr>
              <a:t>标准</a:t>
            </a:r>
            <a:endParaRPr lang="en-US" altLang="zh-CN" sz="1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程序员的</a:t>
            </a:r>
            <a:r>
              <a:rPr lang="zh-CN" altLang="en-US" sz="1000" dirty="0" smtClean="0">
                <a:solidFill>
                  <a:schemeClr val="bg1"/>
                </a:solidFill>
              </a:rPr>
              <a:t>画笔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418" name="Rectangle 34"/>
          <p:cNvSpPr>
            <a:spLocks noChangeArrowheads="1"/>
          </p:cNvSpPr>
          <p:nvPr/>
        </p:nvSpPr>
        <p:spPr bwMode="auto">
          <a:xfrm>
            <a:off x="3852863" y="2765872"/>
            <a:ext cx="1439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行为</a:t>
            </a:r>
            <a:r>
              <a:rPr lang="zh-CN" altLang="en-US" sz="1000" dirty="0" smtClean="0">
                <a:solidFill>
                  <a:schemeClr val="bg1"/>
                </a:solidFill>
              </a:rPr>
              <a:t>标准</a:t>
            </a:r>
            <a:endParaRPr lang="en-US" altLang="zh-CN" sz="1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</a:rPr>
              <a:t>实现网页实时、动态、</a:t>
            </a:r>
            <a:r>
              <a:rPr lang="zh-CN" altLang="en-US" sz="1000" dirty="0">
                <a:solidFill>
                  <a:schemeClr val="bg1"/>
                </a:solidFill>
              </a:rPr>
              <a:t>可</a:t>
            </a:r>
            <a:r>
              <a:rPr lang="zh-CN" altLang="en-US" sz="1000" dirty="0" smtClean="0">
                <a:solidFill>
                  <a:schemeClr val="bg1"/>
                </a:solidFill>
              </a:rPr>
              <a:t>交互式</a:t>
            </a:r>
            <a:r>
              <a:rPr lang="zh-CN" altLang="en-US" sz="1000" dirty="0">
                <a:solidFill>
                  <a:schemeClr val="bg1"/>
                </a:solidFill>
              </a:rPr>
              <a:t>的</a:t>
            </a:r>
            <a:r>
              <a:rPr lang="zh-CN" altLang="en-US" sz="1000" dirty="0" smtClean="0">
                <a:solidFill>
                  <a:schemeClr val="bg1"/>
                </a:solidFill>
              </a:rPr>
              <a:t>表达</a:t>
            </a:r>
            <a:r>
              <a:rPr lang="zh-CN" altLang="en-US" sz="1000" dirty="0">
                <a:solidFill>
                  <a:schemeClr val="bg1"/>
                </a:solidFill>
              </a:rPr>
              <a:t>能力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7405331" y="2426147"/>
            <a:ext cx="6976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类库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7032625" y="2765872"/>
            <a:ext cx="1439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</a:rPr>
              <a:t>Ionic</a:t>
            </a:r>
          </a:p>
          <a:p>
            <a:pPr algn="ctr"/>
            <a:r>
              <a:rPr lang="en-US" altLang="zh-CN" sz="1000" dirty="0" err="1" smtClean="0">
                <a:solidFill>
                  <a:schemeClr val="bg1"/>
                </a:solidFill>
              </a:rPr>
              <a:t>AngularJs</a:t>
            </a:r>
            <a:endParaRPr lang="en-US" altLang="zh-CN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000" dirty="0" err="1">
                <a:solidFill>
                  <a:schemeClr val="bg1"/>
                </a:solidFill>
              </a:rPr>
              <a:t>Sencha</a:t>
            </a:r>
            <a:r>
              <a:rPr lang="en-US" altLang="zh-CN" sz="1000" dirty="0">
                <a:solidFill>
                  <a:schemeClr val="bg1"/>
                </a:solidFill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</a:rPr>
              <a:t>Touch</a:t>
            </a:r>
            <a:r>
              <a:rPr lang="zh-CN" altLang="en-US" sz="1000" dirty="0" smtClean="0">
                <a:solidFill>
                  <a:schemeClr val="bg1"/>
                </a:solidFill>
              </a:rPr>
              <a:t>等</a:t>
            </a:r>
            <a:endParaRPr lang="en-US" altLang="zh-CN" sz="1000" dirty="0" smtClean="0">
              <a:solidFill>
                <a:schemeClr val="bg1"/>
              </a:solidFill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138363" y="1835597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3767138" y="1835597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5364163" y="1835597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6954838" y="1835597"/>
            <a:ext cx="0" cy="136842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16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16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6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6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5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16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 p14:presetBounceEnd="50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 p14:presetBounceEnd="50000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16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 p14:presetBounceEnd="50000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1" dur="500" fill="hold"/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2" dur="500" fill="hold"/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 p14:presetBounceEnd="50000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500" fill="hold"/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500" fill="hold"/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05" grpId="0" animBg="1"/>
          <p:bldP spid="16406" grpId="0" animBg="1"/>
          <p:bldP spid="16407" grpId="0" animBg="1"/>
          <p:bldP spid="16408" grpId="0" animBg="1"/>
          <p:bldP spid="16409" grpId="0" animBg="1"/>
          <p:bldP spid="16410" grpId="0" animBg="1"/>
          <p:bldP spid="16411" grpId="0" animBg="1"/>
          <p:bldP spid="16412" grpId="0"/>
          <p:bldP spid="16413" grpId="0"/>
          <p:bldP spid="16414" grpId="0"/>
          <p:bldP spid="16415" grpId="0"/>
          <p:bldP spid="16416" grpId="0"/>
          <p:bldP spid="16417" grpId="0"/>
          <p:bldP spid="16418" grpId="0"/>
          <p:bldP spid="16420" grpId="0"/>
          <p:bldP spid="16421" grpId="0"/>
          <p:bldP spid="16422" grpId="0" animBg="1"/>
          <p:bldP spid="16423" grpId="0" animBg="1"/>
          <p:bldP spid="16424" grpId="0" animBg="1"/>
          <p:bldP spid="16425" grpId="0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/>
          <p:bldP spid="47" grpId="1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16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16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6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6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6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16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4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6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6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6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6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6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16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16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6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16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6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16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6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05" grpId="0" animBg="1"/>
          <p:bldP spid="16406" grpId="0" animBg="1"/>
          <p:bldP spid="16407" grpId="0" animBg="1"/>
          <p:bldP spid="16408" grpId="0" animBg="1"/>
          <p:bldP spid="16409" grpId="0" animBg="1"/>
          <p:bldP spid="16410" grpId="0" animBg="1"/>
          <p:bldP spid="16411" grpId="0" animBg="1"/>
          <p:bldP spid="16412" grpId="0"/>
          <p:bldP spid="16413" grpId="0"/>
          <p:bldP spid="16414" grpId="0"/>
          <p:bldP spid="16415" grpId="0"/>
          <p:bldP spid="16416" grpId="0"/>
          <p:bldP spid="16417" grpId="0"/>
          <p:bldP spid="16418" grpId="0"/>
          <p:bldP spid="16420" grpId="0"/>
          <p:bldP spid="16421" grpId="0"/>
          <p:bldP spid="16422" grpId="0" animBg="1"/>
          <p:bldP spid="16423" grpId="0" animBg="1"/>
          <p:bldP spid="16424" grpId="0" animBg="1"/>
          <p:bldP spid="16425" grpId="0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/>
          <p:bldP spid="47" grpId="1"/>
          <p:bldP spid="48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72326" y="1137022"/>
            <a:ext cx="6222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55367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在浏览器中输入一个网址后，发生了什么？</a:t>
            </a:r>
            <a:endParaRPr lang="en-US" altLang="zh-CN" sz="2000" b="1" dirty="0">
              <a:solidFill>
                <a:srgbClr val="EA5514"/>
              </a:solidFill>
            </a:endParaRPr>
          </a:p>
        </p:txBody>
      </p:sp>
      <p:pic>
        <p:nvPicPr>
          <p:cNvPr id="4" name="图片 3" descr="130716979186184261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90836"/>
            <a:ext cx="4126799" cy="3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72326" y="1137022"/>
            <a:ext cx="6222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55367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在浏览器中输入一个网址后，发生了什么？</a:t>
            </a:r>
            <a:endParaRPr lang="en-US" altLang="zh-CN" sz="2000" b="1" dirty="0">
              <a:solidFill>
                <a:srgbClr val="EA5514"/>
              </a:solidFill>
            </a:endParaRPr>
          </a:p>
        </p:txBody>
      </p:sp>
      <p:pic>
        <p:nvPicPr>
          <p:cNvPr id="3" name="图片 2" descr="20111103162648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50876"/>
            <a:ext cx="6194648" cy="2868996"/>
          </a:xfrm>
          <a:prstGeom prst="rect">
            <a:avLst/>
          </a:prstGeom>
        </p:spPr>
      </p:pic>
      <p:sp>
        <p:nvSpPr>
          <p:cNvPr id="16" name="Rectangle 42"/>
          <p:cNvSpPr>
            <a:spLocks noChangeArrowheads="1"/>
          </p:cNvSpPr>
          <p:nvPr/>
        </p:nvSpPr>
        <p:spPr bwMode="auto">
          <a:xfrm>
            <a:off x="2123728" y="1486029"/>
            <a:ext cx="54977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浏览器接收到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应答后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lang="zh-CN" altLang="zh-CN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  <p:bldP spid="16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  <p:bldP spid="16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72326" y="1137022"/>
            <a:ext cx="6222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2059546" y="1534921"/>
            <a:ext cx="4456669" cy="234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：超文本标记语言</a:t>
            </a: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XML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：可扩展标记语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言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XHTML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：可扩展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超文本标记语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言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（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XHTML 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是作为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XML 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被重新设计的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）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简史：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1989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Tim Berners-Lee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发明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HTML</a:t>
            </a: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1998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2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月，发布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XML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1.0</a:t>
            </a: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12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月，发布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HTML4.01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版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本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2000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月，发布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XHTML1.0</a:t>
            </a:r>
          </a:p>
          <a:p>
            <a:pPr lvl="0" defTabSz="457200"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2014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10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月底，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HTML 5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标准规范制定完成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2584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EA5514"/>
                </a:solidFill>
              </a:rPr>
              <a:t>HTML/XHTML/XML</a:t>
            </a:r>
          </a:p>
        </p:txBody>
      </p:sp>
    </p:spTree>
    <p:extLst>
      <p:ext uri="{BB962C8B-B14F-4D97-AF65-F5344CB8AC3E}">
        <p14:creationId xmlns:p14="http://schemas.microsoft.com/office/powerpoint/2010/main" val="12878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29" grpId="0"/>
          <p:bldP spid="3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29" grpId="0"/>
          <p:bldP spid="31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72326" y="1137022"/>
            <a:ext cx="6222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4485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solidFill>
                  <a:srgbClr val="EA5514"/>
                </a:solidFill>
              </a:rPr>
              <a:t>HTML </a:t>
            </a:r>
            <a:r>
              <a:rPr lang="zh-CN" altLang="en-US" sz="2000" b="1" dirty="0">
                <a:solidFill>
                  <a:srgbClr val="EA5514"/>
                </a:solidFill>
              </a:rPr>
              <a:t>应用原则：语义化</a:t>
            </a:r>
          </a:p>
        </p:txBody>
      </p:sp>
      <p:pic>
        <p:nvPicPr>
          <p:cNvPr id="14" name="图片 1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720" y="1346820"/>
            <a:ext cx="4032448" cy="1080120"/>
          </a:xfrm>
          <a:prstGeom prst="rect">
            <a:avLst/>
          </a:prstGeom>
        </p:spPr>
      </p:pic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2051720" y="2570956"/>
            <a:ext cx="5976664" cy="241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lvl="0" defTabSz="416052">
              <a:lnSpc>
                <a:spcPct val="150000"/>
              </a:lnSpc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latin typeface="+mn-ea"/>
                <a:cs typeface="Helvetica"/>
                <a:sym typeface="Helvetica"/>
              </a:rPr>
              <a:t> HTML 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标签（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94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个）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文档：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&lt;html&gt;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&lt;head&gt;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&lt;body&gt;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&lt;title&gt;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&lt;meta&gt;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&lt;base&gt;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&lt;style&gt;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&lt;link&gt;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&lt;script&gt;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noscript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结构：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&lt;div&gt;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&lt;span&gt;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iframe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表格：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&lt;table&gt;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thead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tbody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tfoot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tr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&lt;td&gt;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th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&lt;col&gt;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colgroup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&lt;caption&gt;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表单：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&lt;from&gt;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&lt;input&gt;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textarea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&lt;button&gt;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&lt;select&gt;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optgroup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&lt;option&gt;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&lt;label&gt;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fieldset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&lt;legend&gt;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列表：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ul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ol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&lt;li&gt;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&lt;dl&gt;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dt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dd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文本：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&lt;a&gt;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i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&lt;b&gt;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&lt;big&gt;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&lt;small&gt;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em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&lt;strong&gt;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&lt;code&gt;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&lt;cite&gt;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&lt;sup&gt;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&lt;sub&gt; 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文章：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&lt;h1&gt; - &lt;h6&gt; 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&lt;p&gt;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br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&lt;pre&gt;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abbr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blockquote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&lt;q&gt;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&lt;ins&gt;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&lt;del&gt;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&lt;address&gt;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媒体：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img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&lt;map&gt;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&lt;area&gt;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&lt;object&gt;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param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800" dirty="0">
                <a:latin typeface="+mn-ea"/>
                <a:cs typeface="Helvetica"/>
                <a:sym typeface="Helvetica"/>
              </a:rPr>
              <a:t>特殊标签：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&lt;!DOCTYPE&gt;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&lt;!-- —&gt;</a:t>
            </a:r>
            <a:r>
              <a:rPr lang="zh-CN" altLang="en-US" sz="800" dirty="0">
                <a:latin typeface="+mn-ea"/>
                <a:cs typeface="Helvetica"/>
                <a:sym typeface="Helvetica"/>
              </a:rPr>
              <a:t>、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&lt;</a:t>
            </a:r>
            <a:r>
              <a:rPr lang="en-US" altLang="zh-CN" sz="800" dirty="0" err="1">
                <a:latin typeface="+mn-ea"/>
                <a:cs typeface="Helvetica"/>
                <a:sym typeface="Helvetica"/>
              </a:rPr>
              <a:t>hr</a:t>
            </a:r>
            <a:r>
              <a:rPr lang="en-US" altLang="zh-CN" sz="800" dirty="0">
                <a:latin typeface="+mn-ea"/>
                <a:cs typeface="Helvetica"/>
                <a:sym typeface="Helvetica"/>
              </a:rPr>
              <a:t>&gt;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18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  <p:bldP spid="15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  <p:bldP spid="15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772850" y="1137022"/>
            <a:ext cx="6212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0885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solidFill>
                  <a:srgbClr val="EA5514"/>
                </a:solidFill>
              </a:rPr>
              <a:t>HTML 5 </a:t>
            </a:r>
            <a:r>
              <a:rPr lang="zh-CN" altLang="en-US" sz="2000" b="1" dirty="0">
                <a:solidFill>
                  <a:srgbClr val="EA5514"/>
                </a:solidFill>
              </a:rPr>
              <a:t>新增标签：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475656" y="1562844"/>
            <a:ext cx="7200800" cy="3273091"/>
            <a:chOff x="1115616" y="1634852"/>
            <a:chExt cx="7920880" cy="3600400"/>
          </a:xfrm>
        </p:grpSpPr>
        <p:pic>
          <p:nvPicPr>
            <p:cNvPr id="48" name="图片 47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15616" y="1634852"/>
              <a:ext cx="7920880" cy="3600400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</p:spPr>
        </p:pic>
        <p:sp>
          <p:nvSpPr>
            <p:cNvPr id="28" name="Rectangle 40"/>
            <p:cNvSpPr>
              <a:spLocks noChangeArrowheads="1"/>
            </p:cNvSpPr>
            <p:nvPr/>
          </p:nvSpPr>
          <p:spPr bwMode="auto">
            <a:xfrm>
              <a:off x="2921000" y="3722687"/>
              <a:ext cx="674688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Option 04</a:t>
              </a:r>
            </a:p>
          </p:txBody>
        </p:sp>
        <p:sp>
          <p:nvSpPr>
            <p:cNvPr id="18" name="Shape 71"/>
            <p:cNvSpPr/>
            <p:nvPr/>
          </p:nvSpPr>
          <p:spPr>
            <a:xfrm>
              <a:off x="1880169" y="3833572"/>
              <a:ext cx="943372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section</a:t>
              </a:r>
            </a:p>
          </p:txBody>
        </p:sp>
        <p:sp>
          <p:nvSpPr>
            <p:cNvPr id="19" name="Shape 72"/>
            <p:cNvSpPr/>
            <p:nvPr/>
          </p:nvSpPr>
          <p:spPr>
            <a:xfrm>
              <a:off x="2068930" y="2427804"/>
              <a:ext cx="928498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header</a:t>
              </a:r>
            </a:p>
          </p:txBody>
        </p:sp>
        <p:sp>
          <p:nvSpPr>
            <p:cNvPr id="20" name="Shape 73"/>
            <p:cNvSpPr/>
            <p:nvPr/>
          </p:nvSpPr>
          <p:spPr>
            <a:xfrm>
              <a:off x="3475828" y="2563000"/>
              <a:ext cx="807114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article</a:t>
              </a:r>
            </a:p>
          </p:txBody>
        </p:sp>
        <p:sp>
          <p:nvSpPr>
            <p:cNvPr id="21" name="Shape 74"/>
            <p:cNvSpPr/>
            <p:nvPr/>
          </p:nvSpPr>
          <p:spPr>
            <a:xfrm>
              <a:off x="3332088" y="3639229"/>
              <a:ext cx="731813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 dirty="0"/>
                <a:t>aside</a:t>
              </a:r>
            </a:p>
          </p:txBody>
        </p:sp>
        <p:sp>
          <p:nvSpPr>
            <p:cNvPr id="22" name="Shape 75"/>
            <p:cNvSpPr/>
            <p:nvPr/>
          </p:nvSpPr>
          <p:spPr>
            <a:xfrm>
              <a:off x="2968183" y="4415432"/>
              <a:ext cx="777099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footer</a:t>
              </a:r>
            </a:p>
          </p:txBody>
        </p:sp>
        <p:sp>
          <p:nvSpPr>
            <p:cNvPr id="23" name="Shape 76"/>
            <p:cNvSpPr/>
            <p:nvPr/>
          </p:nvSpPr>
          <p:spPr>
            <a:xfrm>
              <a:off x="4583088" y="2924059"/>
              <a:ext cx="948552" cy="473184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4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4000"/>
                <a:t>video</a:t>
              </a:r>
            </a:p>
          </p:txBody>
        </p:sp>
        <p:sp>
          <p:nvSpPr>
            <p:cNvPr id="33" name="Shape 77"/>
            <p:cNvSpPr/>
            <p:nvPr/>
          </p:nvSpPr>
          <p:spPr>
            <a:xfrm>
              <a:off x="5079685" y="3599309"/>
              <a:ext cx="968915" cy="473184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4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4000"/>
                <a:t>audio</a:t>
              </a:r>
            </a:p>
          </p:txBody>
        </p:sp>
        <p:sp>
          <p:nvSpPr>
            <p:cNvPr id="34" name="Shape 78"/>
            <p:cNvSpPr/>
            <p:nvPr/>
          </p:nvSpPr>
          <p:spPr>
            <a:xfrm>
              <a:off x="6805548" y="2314806"/>
              <a:ext cx="1139791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progress</a:t>
              </a:r>
            </a:p>
          </p:txBody>
        </p:sp>
        <p:sp>
          <p:nvSpPr>
            <p:cNvPr id="35" name="Shape 79"/>
            <p:cNvSpPr/>
            <p:nvPr/>
          </p:nvSpPr>
          <p:spPr>
            <a:xfrm>
              <a:off x="6504237" y="2974758"/>
              <a:ext cx="610694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ruby</a:t>
              </a:r>
            </a:p>
          </p:txBody>
        </p:sp>
        <p:sp>
          <p:nvSpPr>
            <p:cNvPr id="36" name="Shape 80"/>
            <p:cNvSpPr/>
            <p:nvPr/>
          </p:nvSpPr>
          <p:spPr>
            <a:xfrm>
              <a:off x="4651308" y="2041065"/>
              <a:ext cx="1230631" cy="473184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4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4000"/>
                <a:t>canvas</a:t>
              </a:r>
            </a:p>
          </p:txBody>
        </p:sp>
        <p:sp>
          <p:nvSpPr>
            <p:cNvPr id="43" name="Shape 81"/>
            <p:cNvSpPr/>
            <p:nvPr/>
          </p:nvSpPr>
          <p:spPr>
            <a:xfrm>
              <a:off x="2653788" y="3136540"/>
              <a:ext cx="520120" cy="371788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3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3000"/>
                <a:t>nav</a:t>
              </a:r>
            </a:p>
          </p:txBody>
        </p:sp>
        <p:sp>
          <p:nvSpPr>
            <p:cNvPr id="44" name="Shape 82"/>
            <p:cNvSpPr/>
            <p:nvPr/>
          </p:nvSpPr>
          <p:spPr>
            <a:xfrm>
              <a:off x="7933403" y="2988602"/>
              <a:ext cx="509784" cy="32108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25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500"/>
                <a:t>time</a:t>
              </a:r>
            </a:p>
          </p:txBody>
        </p:sp>
        <p:sp>
          <p:nvSpPr>
            <p:cNvPr id="45" name="Shape 83"/>
            <p:cNvSpPr/>
            <p:nvPr/>
          </p:nvSpPr>
          <p:spPr>
            <a:xfrm>
              <a:off x="7407581" y="3664578"/>
              <a:ext cx="585262" cy="32108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25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500"/>
                <a:t>mark</a:t>
              </a:r>
            </a:p>
          </p:txBody>
        </p:sp>
        <p:sp>
          <p:nvSpPr>
            <p:cNvPr id="46" name="Shape 84"/>
            <p:cNvSpPr/>
            <p:nvPr/>
          </p:nvSpPr>
          <p:spPr>
            <a:xfrm>
              <a:off x="4733081" y="4440781"/>
              <a:ext cx="648566" cy="32108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25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500"/>
                <a:t>figure</a:t>
              </a:r>
            </a:p>
          </p:txBody>
        </p:sp>
        <p:sp>
          <p:nvSpPr>
            <p:cNvPr id="47" name="Shape 85"/>
            <p:cNvSpPr/>
            <p:nvPr/>
          </p:nvSpPr>
          <p:spPr>
            <a:xfrm>
              <a:off x="6012160" y="4299148"/>
              <a:ext cx="1051852" cy="32108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457200">
                <a:lnSpc>
                  <a:spcPct val="120000"/>
                </a:lnSpc>
                <a:spcBef>
                  <a:spcPts val="800"/>
                </a:spcBef>
                <a:defRPr sz="25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500" dirty="0"/>
                <a:t>figcaption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5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31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36"/>
          <p:cNvSpPr>
            <a:spLocks noChangeArrowheads="1"/>
          </p:cNvSpPr>
          <p:nvPr/>
        </p:nvSpPr>
        <p:spPr bwMode="auto">
          <a:xfrm>
            <a:off x="772850" y="1137022"/>
            <a:ext cx="6212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Rectangle 43"/>
          <p:cNvSpPr>
            <a:spLocks noChangeArrowheads="1"/>
          </p:cNvSpPr>
          <p:nvPr/>
        </p:nvSpPr>
        <p:spPr bwMode="auto">
          <a:xfrm>
            <a:off x="2059547" y="914772"/>
            <a:ext cx="34485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TW" sz="2000" b="1" dirty="0">
                <a:solidFill>
                  <a:srgbClr val="EA5514"/>
                </a:solidFill>
                <a:latin typeface="+mn-ea"/>
              </a:rPr>
              <a:t>HTML 4 </a:t>
            </a:r>
            <a:r>
              <a:rPr lang="zh-TW" altLang="en-US" sz="2000" b="1" dirty="0">
                <a:solidFill>
                  <a:srgbClr val="EA5514"/>
                </a:solidFill>
                <a:latin typeface="+mn-ea"/>
              </a:rPr>
              <a:t>与 </a:t>
            </a:r>
            <a:r>
              <a:rPr lang="en-US" altLang="zh-TW" sz="2000" b="1" dirty="0">
                <a:solidFill>
                  <a:srgbClr val="EA5514"/>
                </a:solidFill>
                <a:latin typeface="+mn-ea"/>
              </a:rPr>
              <a:t>HTML 5 </a:t>
            </a:r>
            <a:r>
              <a:rPr lang="zh-TW" altLang="en-US" sz="2000" b="1" dirty="0" smtClean="0">
                <a:solidFill>
                  <a:srgbClr val="EA5514"/>
                </a:solidFill>
                <a:latin typeface="+mn-ea"/>
              </a:rPr>
              <a:t>结构区别</a:t>
            </a:r>
            <a:endParaRPr lang="zh-TW" altLang="en-US" sz="2000" b="1" dirty="0">
              <a:solidFill>
                <a:srgbClr val="EA5514"/>
              </a:solidFill>
              <a:latin typeface="+mn-ea"/>
            </a:endParaRPr>
          </a:p>
        </p:txBody>
      </p:sp>
      <p:pic>
        <p:nvPicPr>
          <p:cNvPr id="24" name="图片 2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7704" y="1490836"/>
            <a:ext cx="6750894" cy="33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17" grpId="0" animBg="1"/>
          <p:bldP spid="19" grpId="0" animBg="1"/>
          <p:bldP spid="19" grpId="1" animBg="1"/>
          <p:bldP spid="20" grpId="0" animBg="1"/>
          <p:bldP spid="20" grpId="1" animBg="1"/>
          <p:bldP spid="21" grpId="0"/>
          <p:bldP spid="2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17" grpId="0" animBg="1"/>
          <p:bldP spid="19" grpId="0" animBg="1"/>
          <p:bldP spid="19" grpId="1" animBg="1"/>
          <p:bldP spid="20" grpId="0" animBg="1"/>
          <p:bldP spid="20" grpId="1" animBg="1"/>
          <p:bldP spid="21" grpId="0"/>
          <p:bldP spid="2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Rectangle 40"/>
          <p:cNvSpPr>
            <a:spLocks noChangeArrowheads="1"/>
          </p:cNvSpPr>
          <p:nvPr/>
        </p:nvSpPr>
        <p:spPr bwMode="auto">
          <a:xfrm>
            <a:off x="851868" y="798945"/>
            <a:ext cx="9541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98D2E3"/>
                </a:solidFill>
                <a:latin typeface="微软雅黑" pitchFamily="34" charset="-122"/>
                <a:ea typeface="微软雅黑" pitchFamily="34" charset="-122"/>
              </a:rPr>
              <a:t>前端的定义</a:t>
            </a:r>
            <a:endParaRPr lang="zh-CN" altLang="zh-CN" sz="1200" b="1" dirty="0">
              <a:solidFill>
                <a:srgbClr val="98D2E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01" name="Rectangle 41"/>
          <p:cNvSpPr>
            <a:spLocks noChangeArrowheads="1"/>
          </p:cNvSpPr>
          <p:nvPr/>
        </p:nvSpPr>
        <p:spPr bwMode="auto">
          <a:xfrm>
            <a:off x="915988" y="1203787"/>
            <a:ext cx="2863924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简单来说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，用户能够看到，直接接触到的层面都算是前端，比如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客户端界面，安卓客户端界面，网页界面，甚至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PC/MAC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桌面端软件界面；现在最常见的说法一般是指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前端，也就是针对于网页端开发的工作。</a:t>
            </a:r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796834"/>
            <a:ext cx="4101504" cy="42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000" grpId="0"/>
          <p:bldP spid="41001" grpId="0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49" grpId="1"/>
          <p:bldP spid="50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10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10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000" grpId="0"/>
          <p:bldP spid="41001" grpId="0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49" grpId="1"/>
          <p:bldP spid="5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36"/>
          <p:cNvSpPr>
            <a:spLocks noChangeArrowheads="1"/>
          </p:cNvSpPr>
          <p:nvPr/>
        </p:nvSpPr>
        <p:spPr bwMode="auto">
          <a:xfrm>
            <a:off x="772850" y="1137022"/>
            <a:ext cx="6212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41"/>
          <p:cNvSpPr>
            <a:spLocks noChangeArrowheads="1"/>
          </p:cNvSpPr>
          <p:nvPr/>
        </p:nvSpPr>
        <p:spPr bwMode="auto">
          <a:xfrm>
            <a:off x="2051720" y="1418828"/>
            <a:ext cx="5464782" cy="320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CN" altLang="en-US" sz="1200" b="1" dirty="0">
                <a:solidFill>
                  <a:srgbClr val="EA5514"/>
                </a:solidFill>
              </a:rPr>
              <a:t>作用</a:t>
            </a:r>
            <a:r>
              <a:rPr lang="zh-CN" altLang="en-US" sz="1200" b="1" dirty="0">
                <a:solidFill>
                  <a:srgbClr val="EA5514"/>
                </a:solidFill>
              </a:rPr>
              <a:t>：</a:t>
            </a:r>
            <a:endParaRPr lang="en-US" altLang="zh-CN" sz="1200" b="1" dirty="0">
              <a:solidFill>
                <a:srgbClr val="EA5514"/>
              </a:solidFill>
            </a:endParaRPr>
          </a:p>
          <a:p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声明文档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的解析类型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document.compatMode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，避免浏览器的怪异模式。</a:t>
            </a: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</a:p>
          <a:p>
            <a:r>
              <a:rPr lang="en-US" altLang="zh-CN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BackCompat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：怪异模式，浏览器使用自己的怪异模式解析渲染页面。</a:t>
            </a:r>
          </a:p>
          <a:p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CSS1Compat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：标准模式，浏览器使用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W3C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的标准解析渲染页面。</a:t>
            </a:r>
          </a:p>
          <a:p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这个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属性会被浏览器识别并使用，但是如果你的页面没有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DOCTYPE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的声明，那么</a:t>
            </a:r>
            <a:r>
              <a:rPr lang="en-US" altLang="zh-CN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compatMode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默认就是</a:t>
            </a:r>
            <a:r>
              <a:rPr lang="en-US" altLang="zh-CN" sz="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BackCompat</a:t>
            </a:r>
            <a:r>
              <a: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一旦</a:t>
            </a:r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浏览器按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照自己的方式解析渲染页面，那么，在不同的浏览器就会显示不同的样式。</a:t>
            </a:r>
          </a:p>
          <a:p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如果你的页面添加了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&lt;!DOCTYPE html&gt;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那么，那么就等同于开启了标准模式，那么浏览器就得老老实实的按照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W3C</a:t>
            </a:r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的标准解析渲染页面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，这样一来，你的页面在所有的浏览器里显示的就都是一个样子了</a:t>
            </a:r>
            <a:r>
              <a:rPr lang="zh-CN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en-US" altLang="zh-CN" sz="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A9D25A"/>
                </a:solidFill>
              </a:rPr>
              <a:t>需要</a:t>
            </a:r>
            <a:r>
              <a:rPr lang="zh-CN" altLang="en-US" sz="1200" b="1" dirty="0">
                <a:solidFill>
                  <a:srgbClr val="A9D25A"/>
                </a:solidFill>
              </a:rPr>
              <a:t>注意的是：</a:t>
            </a:r>
          </a:p>
          <a:p>
            <a:pPr>
              <a:lnSpc>
                <a:spcPct val="110000"/>
              </a:lnSpc>
            </a:pP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&lt;!DOCTYPE&gt;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声明必须是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文档的</a:t>
            </a:r>
            <a:r>
              <a:rPr lang="zh-CN" altLang="en-US" sz="800" b="1" dirty="0">
                <a:solidFill>
                  <a:srgbClr val="FF0000"/>
                </a:solidFill>
                <a:latin typeface="+mn-ea"/>
              </a:rPr>
              <a:t>第一行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，位于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&lt;html&gt;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标签之前。</a:t>
            </a:r>
          </a:p>
          <a:p>
            <a:pPr>
              <a:lnSpc>
                <a:spcPct val="110000"/>
              </a:lnSpc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&lt;!DOCTYPE&gt;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声明不是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标签；它是指示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web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浏览器关于页面使用哪个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版本进行编写的指令。</a:t>
            </a:r>
          </a:p>
          <a:p>
            <a:pPr>
              <a:lnSpc>
                <a:spcPct val="110000"/>
              </a:lnSpc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4.01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中，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&lt;!DOCTYPE&gt;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声明引用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DTD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，因为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 4.01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基于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SGML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DTD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规定了标记语言的规则，这样浏览器才能正确地呈现内容。</a:t>
            </a:r>
          </a:p>
          <a:p>
            <a:pPr>
              <a:lnSpc>
                <a:spcPct val="110000"/>
              </a:lnSpc>
            </a:pP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HTML5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不基于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SGML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，所以不需要引用 </a:t>
            </a:r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DTD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2059547" y="914772"/>
            <a:ext cx="2584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smtClean="0">
                <a:solidFill>
                  <a:srgbClr val="EA5514"/>
                </a:solidFill>
              </a:rPr>
              <a:t>DOCTYPE</a:t>
            </a:r>
            <a:endParaRPr lang="en-US" altLang="zh-CN" sz="2000" b="1" dirty="0">
              <a:solidFill>
                <a:srgbClr val="EA55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17" grpId="0" animBg="1"/>
          <p:bldP spid="19" grpId="0" animBg="1"/>
          <p:bldP spid="19" grpId="1" animBg="1"/>
          <p:bldP spid="20" grpId="0" animBg="1"/>
          <p:bldP spid="20" grpId="1" animBg="1"/>
          <p:bldP spid="21" grpId="0"/>
          <p:bldP spid="14" grpId="0"/>
          <p:bldP spid="15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17" grpId="0" animBg="1"/>
          <p:bldP spid="19" grpId="0" animBg="1"/>
          <p:bldP spid="19" grpId="1" animBg="1"/>
          <p:bldP spid="20" grpId="0" animBg="1"/>
          <p:bldP spid="20" grpId="1" animBg="1"/>
          <p:bldP spid="21" grpId="0"/>
          <p:bldP spid="14" grpId="0"/>
          <p:bldP spid="15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9" name="Freeform 25"/>
          <p:cNvSpPr>
            <a:spLocks/>
          </p:cNvSpPr>
          <p:nvPr/>
        </p:nvSpPr>
        <p:spPr bwMode="auto">
          <a:xfrm>
            <a:off x="683568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745481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894706" y="1998017"/>
            <a:ext cx="233362" cy="2381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777176" y="1209030"/>
            <a:ext cx="4652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EA5514"/>
                </a:solidFill>
              </a:rPr>
              <a:t>CSS</a:t>
            </a:r>
            <a:r>
              <a:rPr lang="zh-CN" altLang="en-US" sz="2000" b="1" dirty="0" smtClean="0">
                <a:solidFill>
                  <a:srgbClr val="EA5514"/>
                </a:solidFill>
              </a:rPr>
              <a:t>：</a:t>
            </a:r>
            <a:r>
              <a:rPr lang="zh-CN" altLang="en-US" sz="2000" b="1" dirty="0" smtClean="0">
                <a:solidFill>
                  <a:srgbClr val="EA5514"/>
                </a:solidFill>
              </a:rPr>
              <a:t>层叠样式表</a:t>
            </a:r>
            <a:endParaRPr lang="zh-CN" altLang="en-US" sz="2000" b="1" dirty="0">
              <a:solidFill>
                <a:srgbClr val="EA5514"/>
              </a:solidFill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2123728" y="1562844"/>
            <a:ext cx="287249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简史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1994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 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Håkon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Wium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Lie 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提出了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的最初建议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1996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月，发布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1998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月，发布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年开始制订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2011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月开始设计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4.0</a:t>
            </a:r>
          </a:p>
        </p:txBody>
      </p:sp>
      <p:pic>
        <p:nvPicPr>
          <p:cNvPr id="19" name="图片 1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104" y="986780"/>
            <a:ext cx="2641520" cy="34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7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7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9" name="Freeform 25"/>
          <p:cNvSpPr>
            <a:spLocks/>
          </p:cNvSpPr>
          <p:nvPr/>
        </p:nvSpPr>
        <p:spPr bwMode="auto">
          <a:xfrm>
            <a:off x="683568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745481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894706" y="1998017"/>
            <a:ext cx="233362" cy="2381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777176" y="1209030"/>
            <a:ext cx="4652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000" b="1" dirty="0" smtClean="0">
                <a:solidFill>
                  <a:srgbClr val="EA5514"/>
                </a:solidFill>
              </a:rPr>
              <a:t>CSS</a:t>
            </a:r>
            <a:r>
              <a:rPr lang="zh-CN" altLang="en-US" sz="2000" b="1" dirty="0" smtClean="0">
                <a:solidFill>
                  <a:srgbClr val="EA5514"/>
                </a:solidFill>
              </a:rPr>
              <a:t>：</a:t>
            </a:r>
            <a:r>
              <a:rPr lang="zh-CN" altLang="en-US" sz="2000" b="1" dirty="0" smtClean="0">
                <a:solidFill>
                  <a:srgbClr val="EA5514"/>
                </a:solidFill>
              </a:rPr>
              <a:t>层叠样式表</a:t>
            </a:r>
            <a:endParaRPr lang="zh-CN" altLang="en-US" sz="2000" b="1" dirty="0">
              <a:solidFill>
                <a:srgbClr val="EA5514"/>
              </a:solidFill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2051720" y="2858988"/>
            <a:ext cx="287249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简史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1994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 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Håkon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Wium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Lie 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提出了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的最初建议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1996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月，发布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1998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月，发布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1999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年开始制订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3.0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2011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年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月开始设计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CSS 4.0</a:t>
            </a:r>
          </a:p>
        </p:txBody>
      </p:sp>
      <p:pic>
        <p:nvPicPr>
          <p:cNvPr id="15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1720" y="1418828"/>
            <a:ext cx="3153884" cy="107539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6136" y="1346820"/>
            <a:ext cx="2880167" cy="36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6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9" name="Freeform 25"/>
          <p:cNvSpPr>
            <a:spLocks/>
          </p:cNvSpPr>
          <p:nvPr/>
        </p:nvSpPr>
        <p:spPr bwMode="auto">
          <a:xfrm>
            <a:off x="683568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745481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8" name="Freeform 34"/>
          <p:cNvSpPr>
            <a:spLocks noEditPoints="1"/>
          </p:cNvSpPr>
          <p:nvPr/>
        </p:nvSpPr>
        <p:spPr bwMode="auto">
          <a:xfrm>
            <a:off x="894706" y="1998017"/>
            <a:ext cx="233362" cy="2381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777176" y="1209030"/>
            <a:ext cx="4652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sz="2000" b="1" dirty="0">
                <a:solidFill>
                  <a:srgbClr val="EA5514"/>
                </a:solidFill>
              </a:rPr>
              <a:t>CSS 3.0 </a:t>
            </a:r>
            <a:r>
              <a:rPr lang="zh-TW" altLang="en-US" sz="2000" b="1" dirty="0">
                <a:solidFill>
                  <a:srgbClr val="EA5514"/>
                </a:solidFill>
              </a:rPr>
              <a:t>重要模块</a:t>
            </a:r>
            <a:endParaRPr lang="zh-CN" altLang="en-US" sz="2000" b="1" dirty="0">
              <a:solidFill>
                <a:srgbClr val="EA5514"/>
              </a:solidFill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2051720" y="1562844"/>
            <a:ext cx="36004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选择器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新的伪类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:last-child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，属性选择器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[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^=“value"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]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框模型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——box-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sizing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背景和边框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多背景图，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border-image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border-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radius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文本效果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——text-shadow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@font-face</a:t>
            </a:r>
            <a:r>
              <a:rPr lang="zh-TW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属性</a:t>
            </a:r>
            <a:endParaRPr lang="en-US" altLang="zh-TW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TW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2D/3D 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转换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transform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动画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创建动画 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@</a:t>
            </a:r>
            <a:r>
              <a:rPr lang="en-US" altLang="zh-TW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keyframes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animation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多列布局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 column-count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column-gap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column-</a:t>
            </a:r>
            <a:r>
              <a:rPr lang="en-US" altLang="zh-TW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rule</a:t>
            </a:r>
          </a:p>
          <a:p>
            <a:endParaRPr lang="en-US" altLang="zh-TW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用户界面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——</a:t>
            </a:r>
            <a:r>
              <a:rPr lang="zh-TW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调整元素尺寸</a:t>
            </a:r>
            <a:r>
              <a:rPr lang="en-US" altLang="zh-TW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resize</a:t>
            </a:r>
          </a:p>
        </p:txBody>
      </p:sp>
      <p:pic>
        <p:nvPicPr>
          <p:cNvPr id="17" name="图片 16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104" y="1562844"/>
            <a:ext cx="3287393" cy="1399518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8104" y="3219028"/>
            <a:ext cx="331236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7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7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9" grpId="0" animBg="1"/>
          <p:bldP spid="26650" grpId="0" animBg="1"/>
          <p:bldP spid="26650" grpId="1" animBg="1"/>
          <p:bldP spid="26658" grpId="0" animBg="1"/>
          <p:bldP spid="26658" grpId="1" animBg="1"/>
          <p:bldP spid="26661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1" grpId="0"/>
          <p:bldP spid="18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1066800" y="1202804"/>
            <a:ext cx="1716088" cy="1711325"/>
          </a:xfrm>
          <a:prstGeom prst="rect">
            <a:avLst/>
          </a:pr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9478" name="Rectangle 22" descr="sy_64934932458副本"/>
          <p:cNvSpPr>
            <a:spLocks noChangeArrowheads="1"/>
          </p:cNvSpPr>
          <p:nvPr/>
        </p:nvSpPr>
        <p:spPr bwMode="auto">
          <a:xfrm>
            <a:off x="1066800" y="2914129"/>
            <a:ext cx="1716088" cy="1711325"/>
          </a:xfrm>
          <a:prstGeom prst="rect">
            <a:avLst/>
          </a:prstGeom>
          <a:blipFill dpi="0" rotWithShape="1">
            <a:blip r:embed="rId2"/>
            <a:srcRect/>
            <a:stretch>
              <a:fillRect r="-1598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9" name="Rectangle 23" descr="sy_20111224160806078015"/>
          <p:cNvSpPr>
            <a:spLocks noChangeArrowheads="1"/>
          </p:cNvSpPr>
          <p:nvPr/>
        </p:nvSpPr>
        <p:spPr bwMode="auto">
          <a:xfrm>
            <a:off x="2830513" y="1202804"/>
            <a:ext cx="1716087" cy="1711325"/>
          </a:xfrm>
          <a:prstGeom prst="rect">
            <a:avLst/>
          </a:prstGeom>
          <a:blipFill dpi="0" rotWithShape="1">
            <a:blip r:embed="rId3"/>
            <a:srcRect/>
            <a:stretch>
              <a:fillRect b="-2969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2830513" y="2914129"/>
            <a:ext cx="1716087" cy="1711325"/>
          </a:xfrm>
          <a:prstGeom prst="rect">
            <a:avLst/>
          </a:pr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9481" name="Freeform 25" descr="17957756_101728372001_2副本"/>
          <p:cNvSpPr>
            <a:spLocks/>
          </p:cNvSpPr>
          <p:nvPr/>
        </p:nvSpPr>
        <p:spPr bwMode="auto">
          <a:xfrm>
            <a:off x="4594225" y="1202804"/>
            <a:ext cx="3482975" cy="342265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b="-224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1331640" y="1562844"/>
            <a:ext cx="12241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</a:rPr>
              <a:t>推荐资源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algn="ctr"/>
            <a:endParaRPr lang="zh-CN" altLang="en-US" sz="800" dirty="0">
              <a:solidFill>
                <a:schemeClr val="bg1"/>
              </a:solidFill>
            </a:endParaRPr>
          </a:p>
          <a:p>
            <a:r>
              <a:rPr lang="en-US" altLang="zh-CN" sz="800" dirty="0">
                <a:solidFill>
                  <a:schemeClr val="bg1"/>
                </a:solidFill>
              </a:rPr>
              <a:t>w3school </a:t>
            </a:r>
            <a:r>
              <a:rPr lang="zh-CN" altLang="en-US" sz="800" dirty="0">
                <a:solidFill>
                  <a:schemeClr val="bg1"/>
                </a:solidFill>
              </a:rPr>
              <a:t>在线教程 </a:t>
            </a:r>
            <a:r>
              <a:rPr lang="en-US" altLang="zh-CN" sz="800" dirty="0">
                <a:solidFill>
                  <a:schemeClr val="bg1"/>
                </a:solidFill>
              </a:rPr>
              <a:t>(</a:t>
            </a:r>
            <a:r>
              <a:rPr lang="zh-CN" altLang="en-US" sz="800" dirty="0">
                <a:solidFill>
                  <a:schemeClr val="bg1"/>
                </a:solidFill>
              </a:rPr>
              <a:t>中文</a:t>
            </a:r>
            <a:r>
              <a:rPr lang="zh-CN" altLang="en-US" sz="800" dirty="0" smtClean="0">
                <a:solidFill>
                  <a:schemeClr val="bg1"/>
                </a:solidFill>
              </a:rPr>
              <a:t>，入门）</a:t>
            </a:r>
            <a:endParaRPr lang="zh-CN" altLang="en-US" sz="800" dirty="0">
              <a:solidFill>
                <a:schemeClr val="bg1"/>
              </a:solidFill>
            </a:endParaRPr>
          </a:p>
          <a:p>
            <a:endParaRPr lang="en-US" altLang="zh-CN" sz="800" dirty="0" smtClean="0">
              <a:solidFill>
                <a:schemeClr val="bg1"/>
              </a:solidFill>
            </a:endParaRPr>
          </a:p>
          <a:p>
            <a:r>
              <a:rPr lang="en-US" altLang="zh-CN" sz="800" dirty="0" smtClean="0">
                <a:solidFill>
                  <a:schemeClr val="bg1"/>
                </a:solidFill>
              </a:rPr>
              <a:t>Learn </a:t>
            </a:r>
            <a:r>
              <a:rPr lang="en-US" altLang="zh-CN" sz="800" dirty="0">
                <a:solidFill>
                  <a:schemeClr val="bg1"/>
                </a:solidFill>
              </a:rPr>
              <a:t>to code </a:t>
            </a:r>
            <a:r>
              <a:rPr lang="en-US" altLang="zh-CN" sz="800" dirty="0" smtClean="0">
                <a:solidFill>
                  <a:schemeClr val="bg1"/>
                </a:solidFill>
              </a:rPr>
              <a:t>(</a:t>
            </a:r>
            <a:r>
              <a:rPr lang="zh-CN" altLang="en-US" sz="800" dirty="0" smtClean="0">
                <a:solidFill>
                  <a:schemeClr val="bg1"/>
                </a:solidFill>
              </a:rPr>
              <a:t>英文</a:t>
            </a:r>
            <a:r>
              <a:rPr lang="zh-CN" altLang="en-US" sz="800" dirty="0" smtClean="0">
                <a:solidFill>
                  <a:schemeClr val="bg1"/>
                </a:solidFill>
              </a:rPr>
              <a:t>，交</a:t>
            </a:r>
            <a:r>
              <a:rPr lang="zh-CN" altLang="en-US" sz="800" dirty="0" smtClean="0">
                <a:solidFill>
                  <a:schemeClr val="bg1"/>
                </a:solidFill>
              </a:rPr>
              <a:t>互式学习</a:t>
            </a:r>
            <a:r>
              <a:rPr lang="zh-CN" altLang="en-US" sz="800" dirty="0">
                <a:solidFill>
                  <a:schemeClr val="bg1"/>
                </a:solidFill>
              </a:rPr>
              <a:t>！里面从 </a:t>
            </a:r>
            <a:r>
              <a:rPr lang="en-US" altLang="zh-CN" sz="800" dirty="0">
                <a:solidFill>
                  <a:schemeClr val="bg1"/>
                </a:solidFill>
              </a:rPr>
              <a:t>HTML/CSS </a:t>
            </a:r>
            <a:r>
              <a:rPr lang="zh-CN" altLang="en-US" sz="800" dirty="0">
                <a:solidFill>
                  <a:schemeClr val="bg1"/>
                </a:solidFill>
              </a:rPr>
              <a:t>到搭建网站的课程都有，</a:t>
            </a:r>
            <a:r>
              <a:rPr lang="zh-CN" altLang="en-US" sz="800" dirty="0" smtClean="0">
                <a:solidFill>
                  <a:schemeClr val="bg1"/>
                </a:solidFill>
              </a:rPr>
              <a:t>免费）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3011488" y="3296716"/>
            <a:ext cx="13684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</a:rPr>
              <a:t>推荐书籍</a:t>
            </a:r>
            <a:endParaRPr lang="en-US" altLang="zh-CN" sz="1000" b="1" dirty="0" smtClean="0">
              <a:solidFill>
                <a:schemeClr val="bg1"/>
              </a:solidFill>
            </a:endParaRPr>
          </a:p>
          <a:p>
            <a:pPr algn="ctr"/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800" dirty="0" smtClean="0">
                <a:solidFill>
                  <a:schemeClr val="bg1"/>
                </a:solidFill>
              </a:rPr>
              <a:t>《</a:t>
            </a:r>
            <a:r>
              <a:rPr lang="en-US" altLang="zh-CN" sz="800" dirty="0">
                <a:solidFill>
                  <a:schemeClr val="bg1"/>
                </a:solidFill>
              </a:rPr>
              <a:t>CSS</a:t>
            </a:r>
            <a:r>
              <a:rPr lang="zh-CN" altLang="en-US" sz="800" dirty="0">
                <a:solidFill>
                  <a:schemeClr val="bg1"/>
                </a:solidFill>
              </a:rPr>
              <a:t>禅意花园</a:t>
            </a:r>
            <a:r>
              <a:rPr lang="en-US" altLang="zh-CN" sz="800" dirty="0" smtClean="0">
                <a:solidFill>
                  <a:schemeClr val="bg1"/>
                </a:solidFill>
              </a:rPr>
              <a:t>》</a:t>
            </a:r>
          </a:p>
          <a:p>
            <a:pPr algn="ctr"/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《</a:t>
            </a:r>
            <a:r>
              <a:rPr lang="zh-CN" altLang="en-US" sz="800" dirty="0">
                <a:solidFill>
                  <a:schemeClr val="bg1"/>
                </a:solidFill>
              </a:rPr>
              <a:t>精通</a:t>
            </a:r>
            <a:r>
              <a:rPr lang="en-US" altLang="zh-CN" sz="800" dirty="0" smtClean="0">
                <a:solidFill>
                  <a:schemeClr val="bg1"/>
                </a:solidFill>
              </a:rPr>
              <a:t>CSS》</a:t>
            </a:r>
            <a:endParaRPr lang="en-US" altLang="zh-CN" sz="800" dirty="0">
              <a:solidFill>
                <a:schemeClr val="bg1"/>
              </a:solidFill>
            </a:endParaRPr>
          </a:p>
          <a:p>
            <a:pPr algn="ctr"/>
            <a:endParaRPr lang="zh-CN" altLang="en-US" sz="800" dirty="0">
              <a:solidFill>
                <a:schemeClr val="bg1"/>
              </a:solidFill>
            </a:endParaRPr>
          </a:p>
          <a:p>
            <a:pPr algn="ctr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77" grpId="0" animBg="1"/>
          <p:bldP spid="19478" grpId="0" animBg="1"/>
          <p:bldP spid="19479" grpId="0" animBg="1"/>
          <p:bldP spid="19480" grpId="0" animBg="1"/>
          <p:bldP spid="19481" grpId="0" animBg="1"/>
          <p:bldP spid="19482" grpId="0"/>
          <p:bldP spid="1948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/>
          <p:bldP spid="32" grpId="1"/>
          <p:bldP spid="3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94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9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94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77" grpId="0" animBg="1"/>
          <p:bldP spid="19478" grpId="0" animBg="1"/>
          <p:bldP spid="19479" grpId="0" animBg="1"/>
          <p:bldP spid="19480" grpId="0" animBg="1"/>
          <p:bldP spid="19481" grpId="0" animBg="1"/>
          <p:bldP spid="19482" grpId="0"/>
          <p:bldP spid="19483" grpId="0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/>
          <p:bldP spid="32" grpId="1"/>
          <p:bldP spid="33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2051720" y="1418828"/>
            <a:ext cx="5032734" cy="250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JavaScript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实现了网页实时的、动态的、可交互式得表达能力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jQuery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是一个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JavaScript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库，极大的简化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的编程。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简史：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1995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 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JavaScript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诞生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1996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 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ECMAScript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诞生，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1997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年首版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1998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修正，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1999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年发布 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ECMAScript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 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3.0</a:t>
            </a: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2009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年，发布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ECMAScript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 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5.0</a:t>
            </a: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ECMAScript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 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6.0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（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harmony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）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制定中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  <a:p>
            <a:pPr lvl="0" defTabSz="420623">
              <a:spcBef>
                <a:spcPts val="700"/>
              </a:spcBef>
              <a:defRPr sz="1800">
                <a:solidFill>
                  <a:srgbClr val="000000"/>
                </a:solidFill>
              </a:defRPr>
            </a:pP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2013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年，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ECMAScript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 7.0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rPr>
              <a:t>草案确定</a:t>
            </a: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2584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 smtClean="0">
                <a:solidFill>
                  <a:srgbClr val="EA5514"/>
                </a:solidFill>
              </a:rPr>
              <a:t>JavaScript</a:t>
            </a:r>
            <a:endParaRPr lang="en-US" altLang="zh-CN" sz="2400" b="1" dirty="0">
              <a:solidFill>
                <a:srgbClr val="EA5514"/>
              </a:solidFill>
            </a:endParaRP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9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9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1763688" y="1562844"/>
            <a:ext cx="374441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ECMAScript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核心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描述了该语言的语法和基本对象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；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DOM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：文档对象模型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描述了处理网页内容的方法和接口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；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BOM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：浏览器对象模型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描述了与浏览器进行交互的方法和接口。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Helvetica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2584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 smtClean="0">
                <a:solidFill>
                  <a:srgbClr val="EA5514"/>
                </a:solidFill>
              </a:rPr>
              <a:t>JavaScript</a:t>
            </a:r>
            <a:endParaRPr lang="en-US" altLang="zh-CN" sz="2400" b="1" dirty="0">
              <a:solidFill>
                <a:srgbClr val="EA5514"/>
              </a:solidFill>
            </a:endParaRP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ct_js_JavaScript_ECMAScript_DOM_BO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62844"/>
            <a:ext cx="2785864" cy="1184794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395536" y="2858988"/>
            <a:ext cx="2664296" cy="2016224"/>
            <a:chOff x="395536" y="2858988"/>
            <a:chExt cx="2664296" cy="2016224"/>
          </a:xfrm>
        </p:grpSpPr>
        <p:sp>
          <p:nvSpPr>
            <p:cNvPr id="18" name="Rectangle 41"/>
            <p:cNvSpPr>
              <a:spLocks noChangeArrowheads="1"/>
            </p:cNvSpPr>
            <p:nvPr/>
          </p:nvSpPr>
          <p:spPr bwMode="auto">
            <a:xfrm>
              <a:off x="467544" y="2930996"/>
              <a:ext cx="2520280" cy="144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/>
            <a:p>
              <a:r>
                <a:rPr lang="en-US" altLang="zh-CN" sz="8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ECMAScript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描述了以下内容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：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语法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类型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语句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关键字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保留字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运算符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对象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endPara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en-US" altLang="zh-CN" sz="8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ECMAScript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仅仅是一个描述，定义了脚本语言的所有属性、方法和对象。</a:t>
              </a:r>
              <a:endPara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95536" y="2858988"/>
              <a:ext cx="2664296" cy="2016224"/>
            </a:xfrm>
            <a:prstGeom prst="rect">
              <a:avLst/>
            </a:prstGeom>
            <a:noFill/>
            <a:ln w="6350" cmpd="sng">
              <a:solidFill>
                <a:srgbClr val="98D2E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3275856" y="2858988"/>
            <a:ext cx="2952327" cy="2016224"/>
            <a:chOff x="3275857" y="2858988"/>
            <a:chExt cx="2952327" cy="2016224"/>
          </a:xfrm>
        </p:grpSpPr>
        <p:sp>
          <p:nvSpPr>
            <p:cNvPr id="19" name="Rectangle 41"/>
            <p:cNvSpPr>
              <a:spLocks noChangeArrowheads="1"/>
            </p:cNvSpPr>
            <p:nvPr/>
          </p:nvSpPr>
          <p:spPr bwMode="auto">
            <a:xfrm>
              <a:off x="3347864" y="2858988"/>
              <a:ext cx="2520280" cy="169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/>
            <a:p>
              <a:r>
                <a:rPr lang="en-US" altLang="zh-CN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DOM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是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HTML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和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XML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的应用程序接口（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API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）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。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endPara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en-US" altLang="zh-CN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DOM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将把整个页面规划成由节点层级构成的文档。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HTML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或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XML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页面的每个部分都是一个节点的衍生物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。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endPara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endParaRP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&lt;html&gt;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&lt;head&gt;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  &lt;title&gt;Sample Page&lt;/title&gt;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&lt;/head&gt;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&lt;body&gt;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  &lt;p&gt;hello world!&lt;/p&gt;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  &lt;/body&gt;</a:t>
              </a:r>
            </a:p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Helvetica"/>
                </a:rPr>
                <a:t>&lt;/html&gt;</a:t>
              </a:r>
              <a:endPara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endParaRPr>
            </a:p>
          </p:txBody>
        </p:sp>
        <p:pic>
          <p:nvPicPr>
            <p:cNvPr id="4" name="图片 3" descr="ct_js_domtree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435052"/>
              <a:ext cx="1269628" cy="1428855"/>
            </a:xfrm>
            <a:prstGeom prst="rect">
              <a:avLst/>
            </a:prstGeom>
          </p:spPr>
        </p:pic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3275857" y="2858988"/>
              <a:ext cx="2952327" cy="2016224"/>
            </a:xfrm>
            <a:prstGeom prst="rect">
              <a:avLst/>
            </a:prstGeom>
            <a:noFill/>
            <a:ln w="6350" cmpd="sng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372200" y="2858988"/>
            <a:ext cx="2592288" cy="2016224"/>
            <a:chOff x="6372200" y="2858988"/>
            <a:chExt cx="2592288" cy="2016224"/>
          </a:xfrm>
        </p:grpSpPr>
        <p:sp>
          <p:nvSpPr>
            <p:cNvPr id="20" name="Rectangle 41"/>
            <p:cNvSpPr>
              <a:spLocks noChangeArrowheads="1"/>
            </p:cNvSpPr>
            <p:nvPr/>
          </p:nvSpPr>
          <p:spPr bwMode="auto">
            <a:xfrm>
              <a:off x="6444208" y="2858988"/>
              <a:ext cx="2520280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/>
            <a:p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BOM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主要处理浏览器窗口和框架。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这些扩展包括：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弹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出新的浏览器窗口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移动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、关闭浏览器窗口以及调整窗口大小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Web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浏览器详细信息的定位对象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提供用户屏幕分辨率详细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信息的屏幕对象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cookie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的支持</a:t>
              </a:r>
            </a:p>
            <a:p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endParaRPr lang="en-US" altLang="zh-CN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lang="zh-CN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lang="en-US" altLang="zh-CN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IE</a:t>
              </a:r>
              <a:r>
                <a:rPr lang="zh-CN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扩展了</a:t>
              </a:r>
              <a:r>
                <a:rPr lang="en-US" altLang="zh-CN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BOM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，加入了 </a:t>
              </a:r>
              <a:r>
                <a:rPr lang="en-US" altLang="zh-CN" sz="8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ActiveXObject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类，可以通过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JavaScript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实例化 </a:t>
              </a:r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ActiveX 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对象</a:t>
              </a:r>
              <a:endPara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Helvetica"/>
              </a:endParaRPr>
            </a:p>
          </p:txBody>
        </p:sp>
        <p:sp>
          <p:nvSpPr>
            <p:cNvPr id="25" name="Rectangle 32"/>
            <p:cNvSpPr>
              <a:spLocks noChangeArrowheads="1"/>
            </p:cNvSpPr>
            <p:nvPr/>
          </p:nvSpPr>
          <p:spPr bwMode="auto">
            <a:xfrm>
              <a:off x="6372200" y="2858988"/>
              <a:ext cx="2520280" cy="2016224"/>
            </a:xfrm>
            <a:prstGeom prst="rect">
              <a:avLst/>
            </a:prstGeom>
            <a:noFill/>
            <a:ln w="6350" cmpd="sng">
              <a:solidFill>
                <a:srgbClr val="FBE22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9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9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9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3045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solidFill>
                  <a:srgbClr val="EA5514"/>
                </a:solidFill>
              </a:rPr>
              <a:t>JavaScript</a:t>
            </a:r>
            <a:r>
              <a:rPr lang="zh-CN" altLang="en-US" sz="2000" b="1" dirty="0">
                <a:solidFill>
                  <a:srgbClr val="EA5514"/>
                </a:solidFill>
              </a:rPr>
              <a:t>引擎</a:t>
            </a: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2051720" y="1562844"/>
            <a:ext cx="59766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JavaScript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引擎是一个专门处理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JavaScript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脚本的虚拟机，一般会附带在网页浏览器之中。</a:t>
            </a:r>
          </a:p>
          <a:p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由于浏览器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引擎的不同，导致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的各种兼容问题。</a:t>
            </a:r>
          </a:p>
        </p:txBody>
      </p:sp>
      <p:pic>
        <p:nvPicPr>
          <p:cNvPr id="1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721" y="2354933"/>
            <a:ext cx="2585430" cy="2088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图片 1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6096" y="1994892"/>
            <a:ext cx="2428885" cy="29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3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  <p:bldP spid="2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  <p:bldP spid="21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3045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EA5514"/>
                </a:solidFill>
              </a:rPr>
              <a:t>对象模型</a:t>
            </a:r>
            <a:r>
              <a:rPr lang="en-US" altLang="zh-CN" sz="2000" b="1" dirty="0">
                <a:solidFill>
                  <a:srgbClr val="EA5514"/>
                </a:solidFill>
              </a:rPr>
              <a:t>——</a:t>
            </a:r>
            <a:r>
              <a:rPr lang="zh-CN" altLang="en-US" sz="2000" b="1" dirty="0">
                <a:solidFill>
                  <a:srgbClr val="EA5514"/>
                </a:solidFill>
              </a:rPr>
              <a:t>使用原型继承</a:t>
            </a: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712" y="1418828"/>
            <a:ext cx="5959573" cy="32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3045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EA5514"/>
                </a:solidFill>
              </a:rPr>
              <a:t>闭包</a:t>
            </a: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720" y="3219028"/>
            <a:ext cx="5927652" cy="135192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2051720" y="1562844"/>
            <a:ext cx="496855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闭包：闭包是具有闭合作用域的匿名函数</a:t>
            </a:r>
          </a:p>
          <a:p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作用域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：变量与函数的可访问范围，控制着变量与函数的可见性和生命周期。</a:t>
            </a:r>
          </a:p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全局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作用域</a:t>
            </a: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所有未定义直接赋值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的变量</a:t>
            </a: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最外层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函数和在最外层函数外面定义的变量</a:t>
            </a:r>
          </a:p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局部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作用域</a:t>
            </a:r>
            <a:endParaRPr lang="zh-CN" altLang="en-US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9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  <p:bldP spid="2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31" grpId="0"/>
          <p:bldP spid="14" grpId="0" animBg="1"/>
          <p:bldP spid="15" grpId="0" animBg="1"/>
          <p:bldP spid="15" grpId="1" animBg="1"/>
          <p:bldP spid="16" grpId="0" animBg="1"/>
          <p:bldP spid="16" grpId="1" animBg="1"/>
          <p:bldP spid="17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Nipic_3101644_20100731214305051552"/>
          <p:cNvSpPr>
            <a:spLocks noChangeArrowheads="1"/>
          </p:cNvSpPr>
          <p:nvPr/>
        </p:nvSpPr>
        <p:spPr bwMode="auto">
          <a:xfrm>
            <a:off x="0" y="909638"/>
            <a:ext cx="9144000" cy="4232275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stretch>
              <a:fillRect b="-1170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909638"/>
            <a:ext cx="9144000" cy="4232275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6" name="Freeform 4"/>
          <p:cNvSpPr>
            <a:spLocks/>
          </p:cNvSpPr>
          <p:nvPr/>
        </p:nvSpPr>
        <p:spPr bwMode="auto">
          <a:xfrm>
            <a:off x="3652838" y="1878013"/>
            <a:ext cx="1522412" cy="933450"/>
          </a:xfrm>
          <a:custGeom>
            <a:avLst/>
            <a:gdLst>
              <a:gd name="T0" fmla="*/ 97 w 514"/>
              <a:gd name="T1" fmla="*/ 141 h 315"/>
              <a:gd name="T2" fmla="*/ 227 w 514"/>
              <a:gd name="T3" fmla="*/ 0 h 315"/>
              <a:gd name="T4" fmla="*/ 348 w 514"/>
              <a:gd name="T5" fmla="*/ 92 h 315"/>
              <a:gd name="T6" fmla="*/ 474 w 514"/>
              <a:gd name="T7" fmla="*/ 154 h 315"/>
              <a:gd name="T8" fmla="*/ 384 w 514"/>
              <a:gd name="T9" fmla="*/ 315 h 315"/>
              <a:gd name="T10" fmla="*/ 71 w 514"/>
              <a:gd name="T11" fmla="*/ 315 h 315"/>
              <a:gd name="T12" fmla="*/ 0 w 514"/>
              <a:gd name="T13" fmla="*/ 223 h 315"/>
              <a:gd name="T14" fmla="*/ 97 w 514"/>
              <a:gd name="T15" fmla="*/ 14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4" h="315">
                <a:moveTo>
                  <a:pt x="97" y="141"/>
                </a:moveTo>
                <a:cubicBezTo>
                  <a:pt x="97" y="141"/>
                  <a:pt x="87" y="0"/>
                  <a:pt x="227" y="0"/>
                </a:cubicBezTo>
                <a:cubicBezTo>
                  <a:pt x="328" y="0"/>
                  <a:pt x="348" y="92"/>
                  <a:pt x="348" y="92"/>
                </a:cubicBezTo>
                <a:cubicBezTo>
                  <a:pt x="348" y="92"/>
                  <a:pt x="433" y="68"/>
                  <a:pt x="474" y="154"/>
                </a:cubicBezTo>
                <a:cubicBezTo>
                  <a:pt x="514" y="238"/>
                  <a:pt x="450" y="315"/>
                  <a:pt x="384" y="315"/>
                </a:cubicBezTo>
                <a:cubicBezTo>
                  <a:pt x="330" y="315"/>
                  <a:pt x="108" y="315"/>
                  <a:pt x="71" y="315"/>
                </a:cubicBezTo>
                <a:cubicBezTo>
                  <a:pt x="34" y="315"/>
                  <a:pt x="0" y="283"/>
                  <a:pt x="0" y="223"/>
                </a:cubicBezTo>
                <a:cubicBezTo>
                  <a:pt x="0" y="168"/>
                  <a:pt x="44" y="141"/>
                  <a:pt x="97" y="141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57" name="Freeform 5"/>
          <p:cNvSpPr>
            <a:spLocks/>
          </p:cNvSpPr>
          <p:nvPr/>
        </p:nvSpPr>
        <p:spPr bwMode="auto">
          <a:xfrm>
            <a:off x="3033713" y="2668588"/>
            <a:ext cx="438150" cy="269875"/>
          </a:xfrm>
          <a:custGeom>
            <a:avLst/>
            <a:gdLst>
              <a:gd name="T0" fmla="*/ 28 w 148"/>
              <a:gd name="T1" fmla="*/ 41 h 91"/>
              <a:gd name="T2" fmla="*/ 65 w 148"/>
              <a:gd name="T3" fmla="*/ 0 h 91"/>
              <a:gd name="T4" fmla="*/ 100 w 148"/>
              <a:gd name="T5" fmla="*/ 27 h 91"/>
              <a:gd name="T6" fmla="*/ 136 w 148"/>
              <a:gd name="T7" fmla="*/ 44 h 91"/>
              <a:gd name="T8" fmla="*/ 110 w 148"/>
              <a:gd name="T9" fmla="*/ 91 h 91"/>
              <a:gd name="T10" fmla="*/ 20 w 148"/>
              <a:gd name="T11" fmla="*/ 91 h 91"/>
              <a:gd name="T12" fmla="*/ 0 w 148"/>
              <a:gd name="T13" fmla="*/ 64 h 91"/>
              <a:gd name="T14" fmla="*/ 28 w 148"/>
              <a:gd name="T15" fmla="*/ 4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91">
                <a:moveTo>
                  <a:pt x="28" y="41"/>
                </a:moveTo>
                <a:cubicBezTo>
                  <a:pt x="28" y="41"/>
                  <a:pt x="25" y="0"/>
                  <a:pt x="65" y="0"/>
                </a:cubicBezTo>
                <a:cubicBezTo>
                  <a:pt x="94" y="0"/>
                  <a:pt x="100" y="27"/>
                  <a:pt x="100" y="27"/>
                </a:cubicBezTo>
                <a:cubicBezTo>
                  <a:pt x="100" y="27"/>
                  <a:pt x="124" y="19"/>
                  <a:pt x="136" y="44"/>
                </a:cubicBezTo>
                <a:cubicBezTo>
                  <a:pt x="148" y="68"/>
                  <a:pt x="129" y="91"/>
                  <a:pt x="110" y="91"/>
                </a:cubicBezTo>
                <a:cubicBezTo>
                  <a:pt x="95" y="91"/>
                  <a:pt x="31" y="91"/>
                  <a:pt x="20" y="91"/>
                </a:cubicBezTo>
                <a:cubicBezTo>
                  <a:pt x="10" y="91"/>
                  <a:pt x="0" y="81"/>
                  <a:pt x="0" y="64"/>
                </a:cubicBezTo>
                <a:cubicBezTo>
                  <a:pt x="0" y="48"/>
                  <a:pt x="12" y="41"/>
                  <a:pt x="28" y="41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58" name="Freeform 6"/>
          <p:cNvSpPr>
            <a:spLocks/>
          </p:cNvSpPr>
          <p:nvPr/>
        </p:nvSpPr>
        <p:spPr bwMode="auto">
          <a:xfrm>
            <a:off x="2208213" y="1793875"/>
            <a:ext cx="754062" cy="461963"/>
          </a:xfrm>
          <a:custGeom>
            <a:avLst/>
            <a:gdLst>
              <a:gd name="T0" fmla="*/ 48 w 255"/>
              <a:gd name="T1" fmla="*/ 70 h 156"/>
              <a:gd name="T2" fmla="*/ 113 w 255"/>
              <a:gd name="T3" fmla="*/ 0 h 156"/>
              <a:gd name="T4" fmla="*/ 172 w 255"/>
              <a:gd name="T5" fmla="*/ 46 h 156"/>
              <a:gd name="T6" fmla="*/ 235 w 255"/>
              <a:gd name="T7" fmla="*/ 76 h 156"/>
              <a:gd name="T8" fmla="*/ 191 w 255"/>
              <a:gd name="T9" fmla="*/ 156 h 156"/>
              <a:gd name="T10" fmla="*/ 35 w 255"/>
              <a:gd name="T11" fmla="*/ 156 h 156"/>
              <a:gd name="T12" fmla="*/ 0 w 255"/>
              <a:gd name="T13" fmla="*/ 110 h 156"/>
              <a:gd name="T14" fmla="*/ 48 w 255"/>
              <a:gd name="T15" fmla="*/ 7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156">
                <a:moveTo>
                  <a:pt x="48" y="70"/>
                </a:moveTo>
                <a:cubicBezTo>
                  <a:pt x="48" y="70"/>
                  <a:pt x="43" y="0"/>
                  <a:pt x="113" y="0"/>
                </a:cubicBezTo>
                <a:cubicBezTo>
                  <a:pt x="162" y="0"/>
                  <a:pt x="172" y="46"/>
                  <a:pt x="172" y="46"/>
                </a:cubicBezTo>
                <a:cubicBezTo>
                  <a:pt x="172" y="46"/>
                  <a:pt x="215" y="34"/>
                  <a:pt x="235" y="76"/>
                </a:cubicBezTo>
                <a:cubicBezTo>
                  <a:pt x="255" y="118"/>
                  <a:pt x="223" y="156"/>
                  <a:pt x="191" y="156"/>
                </a:cubicBezTo>
                <a:cubicBezTo>
                  <a:pt x="164" y="156"/>
                  <a:pt x="53" y="156"/>
                  <a:pt x="35" y="156"/>
                </a:cubicBezTo>
                <a:cubicBezTo>
                  <a:pt x="17" y="156"/>
                  <a:pt x="0" y="140"/>
                  <a:pt x="0" y="110"/>
                </a:cubicBezTo>
                <a:cubicBezTo>
                  <a:pt x="0" y="83"/>
                  <a:pt x="22" y="70"/>
                  <a:pt x="48" y="70"/>
                </a:cubicBezTo>
                <a:close/>
              </a:path>
            </a:pathLst>
          </a:custGeom>
          <a:solidFill>
            <a:srgbClr val="98D2E3">
              <a:alpha val="29999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59" name="Freeform 7"/>
          <p:cNvSpPr>
            <a:spLocks/>
          </p:cNvSpPr>
          <p:nvPr/>
        </p:nvSpPr>
        <p:spPr bwMode="auto">
          <a:xfrm>
            <a:off x="539750" y="1346200"/>
            <a:ext cx="755650" cy="461963"/>
          </a:xfrm>
          <a:custGeom>
            <a:avLst/>
            <a:gdLst>
              <a:gd name="T0" fmla="*/ 48 w 255"/>
              <a:gd name="T1" fmla="*/ 70 h 156"/>
              <a:gd name="T2" fmla="*/ 113 w 255"/>
              <a:gd name="T3" fmla="*/ 0 h 156"/>
              <a:gd name="T4" fmla="*/ 172 w 255"/>
              <a:gd name="T5" fmla="*/ 46 h 156"/>
              <a:gd name="T6" fmla="*/ 235 w 255"/>
              <a:gd name="T7" fmla="*/ 76 h 156"/>
              <a:gd name="T8" fmla="*/ 191 w 255"/>
              <a:gd name="T9" fmla="*/ 156 h 156"/>
              <a:gd name="T10" fmla="*/ 35 w 255"/>
              <a:gd name="T11" fmla="*/ 156 h 156"/>
              <a:gd name="T12" fmla="*/ 0 w 255"/>
              <a:gd name="T13" fmla="*/ 110 h 156"/>
              <a:gd name="T14" fmla="*/ 48 w 255"/>
              <a:gd name="T15" fmla="*/ 7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156">
                <a:moveTo>
                  <a:pt x="48" y="70"/>
                </a:moveTo>
                <a:cubicBezTo>
                  <a:pt x="48" y="70"/>
                  <a:pt x="43" y="0"/>
                  <a:pt x="113" y="0"/>
                </a:cubicBezTo>
                <a:cubicBezTo>
                  <a:pt x="162" y="0"/>
                  <a:pt x="172" y="46"/>
                  <a:pt x="172" y="46"/>
                </a:cubicBezTo>
                <a:cubicBezTo>
                  <a:pt x="172" y="46"/>
                  <a:pt x="215" y="34"/>
                  <a:pt x="235" y="76"/>
                </a:cubicBezTo>
                <a:cubicBezTo>
                  <a:pt x="255" y="118"/>
                  <a:pt x="223" y="156"/>
                  <a:pt x="191" y="156"/>
                </a:cubicBezTo>
                <a:cubicBezTo>
                  <a:pt x="164" y="156"/>
                  <a:pt x="53" y="156"/>
                  <a:pt x="35" y="156"/>
                </a:cubicBezTo>
                <a:cubicBezTo>
                  <a:pt x="17" y="156"/>
                  <a:pt x="0" y="140"/>
                  <a:pt x="0" y="110"/>
                </a:cubicBezTo>
                <a:cubicBezTo>
                  <a:pt x="0" y="83"/>
                  <a:pt x="22" y="70"/>
                  <a:pt x="48" y="70"/>
                </a:cubicBezTo>
                <a:close/>
              </a:path>
            </a:pathLst>
          </a:custGeom>
          <a:solidFill>
            <a:srgbClr val="98D2E3">
              <a:alpha val="7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0" name="Freeform 8"/>
          <p:cNvSpPr>
            <a:spLocks/>
          </p:cNvSpPr>
          <p:nvPr/>
        </p:nvSpPr>
        <p:spPr bwMode="auto">
          <a:xfrm>
            <a:off x="6156325" y="1490663"/>
            <a:ext cx="835025" cy="512762"/>
          </a:xfrm>
          <a:custGeom>
            <a:avLst/>
            <a:gdLst>
              <a:gd name="T0" fmla="*/ 53 w 282"/>
              <a:gd name="T1" fmla="*/ 77 h 173"/>
              <a:gd name="T2" fmla="*/ 124 w 282"/>
              <a:gd name="T3" fmla="*/ 0 h 173"/>
              <a:gd name="T4" fmla="*/ 191 w 282"/>
              <a:gd name="T5" fmla="*/ 51 h 173"/>
              <a:gd name="T6" fmla="*/ 260 w 282"/>
              <a:gd name="T7" fmla="*/ 85 h 173"/>
              <a:gd name="T8" fmla="*/ 211 w 282"/>
              <a:gd name="T9" fmla="*/ 173 h 173"/>
              <a:gd name="T10" fmla="*/ 39 w 282"/>
              <a:gd name="T11" fmla="*/ 173 h 173"/>
              <a:gd name="T12" fmla="*/ 0 w 282"/>
              <a:gd name="T13" fmla="*/ 123 h 173"/>
              <a:gd name="T14" fmla="*/ 53 w 282"/>
              <a:gd name="T15" fmla="*/ 7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2" h="173">
                <a:moveTo>
                  <a:pt x="53" y="77"/>
                </a:moveTo>
                <a:cubicBezTo>
                  <a:pt x="53" y="77"/>
                  <a:pt x="47" y="0"/>
                  <a:pt x="124" y="0"/>
                </a:cubicBezTo>
                <a:cubicBezTo>
                  <a:pt x="180" y="0"/>
                  <a:pt x="191" y="51"/>
                  <a:pt x="191" y="51"/>
                </a:cubicBezTo>
                <a:cubicBezTo>
                  <a:pt x="191" y="51"/>
                  <a:pt x="237" y="37"/>
                  <a:pt x="260" y="85"/>
                </a:cubicBezTo>
                <a:cubicBezTo>
                  <a:pt x="282" y="131"/>
                  <a:pt x="247" y="173"/>
                  <a:pt x="211" y="173"/>
                </a:cubicBezTo>
                <a:cubicBezTo>
                  <a:pt x="181" y="173"/>
                  <a:pt x="59" y="173"/>
                  <a:pt x="39" y="173"/>
                </a:cubicBezTo>
                <a:cubicBezTo>
                  <a:pt x="18" y="173"/>
                  <a:pt x="0" y="155"/>
                  <a:pt x="0" y="123"/>
                </a:cubicBezTo>
                <a:cubicBezTo>
                  <a:pt x="0" y="92"/>
                  <a:pt x="24" y="77"/>
                  <a:pt x="53" y="77"/>
                </a:cubicBezTo>
                <a:close/>
              </a:path>
            </a:pathLst>
          </a:custGeom>
          <a:solidFill>
            <a:srgbClr val="98D2E3">
              <a:alpha val="7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1" name="Freeform 9"/>
          <p:cNvSpPr>
            <a:spLocks/>
          </p:cNvSpPr>
          <p:nvPr/>
        </p:nvSpPr>
        <p:spPr bwMode="auto">
          <a:xfrm>
            <a:off x="5211763" y="2733676"/>
            <a:ext cx="790575" cy="373062"/>
          </a:xfrm>
          <a:custGeom>
            <a:avLst/>
            <a:gdLst>
              <a:gd name="T0" fmla="*/ 52 w 267"/>
              <a:gd name="T1" fmla="*/ 50 h 126"/>
              <a:gd name="T2" fmla="*/ 117 w 267"/>
              <a:gd name="T3" fmla="*/ 37 h 126"/>
              <a:gd name="T4" fmla="*/ 159 w 267"/>
              <a:gd name="T5" fmla="*/ 6 h 126"/>
              <a:gd name="T6" fmla="*/ 217 w 267"/>
              <a:gd name="T7" fmla="*/ 31 h 126"/>
              <a:gd name="T8" fmla="*/ 264 w 267"/>
              <a:gd name="T9" fmla="*/ 58 h 126"/>
              <a:gd name="T10" fmla="*/ 221 w 267"/>
              <a:gd name="T11" fmla="*/ 88 h 126"/>
              <a:gd name="T12" fmla="*/ 158 w 267"/>
              <a:gd name="T13" fmla="*/ 99 h 126"/>
              <a:gd name="T14" fmla="*/ 108 w 267"/>
              <a:gd name="T15" fmla="*/ 125 h 126"/>
              <a:gd name="T16" fmla="*/ 59 w 267"/>
              <a:gd name="T17" fmla="*/ 102 h 126"/>
              <a:gd name="T18" fmla="*/ 5 w 267"/>
              <a:gd name="T19" fmla="*/ 77 h 126"/>
              <a:gd name="T20" fmla="*/ 52 w 267"/>
              <a:gd name="T21" fmla="*/ 5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7" h="126">
                <a:moveTo>
                  <a:pt x="52" y="50"/>
                </a:moveTo>
                <a:cubicBezTo>
                  <a:pt x="52" y="50"/>
                  <a:pt x="78" y="16"/>
                  <a:pt x="117" y="37"/>
                </a:cubicBezTo>
                <a:cubicBezTo>
                  <a:pt x="117" y="37"/>
                  <a:pt x="128" y="12"/>
                  <a:pt x="159" y="6"/>
                </a:cubicBezTo>
                <a:cubicBezTo>
                  <a:pt x="189" y="0"/>
                  <a:pt x="213" y="22"/>
                  <a:pt x="217" y="31"/>
                </a:cubicBezTo>
                <a:cubicBezTo>
                  <a:pt x="217" y="31"/>
                  <a:pt x="260" y="24"/>
                  <a:pt x="264" y="58"/>
                </a:cubicBezTo>
                <a:cubicBezTo>
                  <a:pt x="267" y="92"/>
                  <a:pt x="221" y="88"/>
                  <a:pt x="221" y="88"/>
                </a:cubicBezTo>
                <a:cubicBezTo>
                  <a:pt x="221" y="88"/>
                  <a:pt x="197" y="115"/>
                  <a:pt x="158" y="99"/>
                </a:cubicBezTo>
                <a:cubicBezTo>
                  <a:pt x="158" y="99"/>
                  <a:pt x="144" y="126"/>
                  <a:pt x="108" y="125"/>
                </a:cubicBezTo>
                <a:cubicBezTo>
                  <a:pt x="73" y="124"/>
                  <a:pt x="59" y="102"/>
                  <a:pt x="59" y="102"/>
                </a:cubicBezTo>
                <a:cubicBezTo>
                  <a:pt x="59" y="102"/>
                  <a:pt x="11" y="110"/>
                  <a:pt x="5" y="77"/>
                </a:cubicBezTo>
                <a:cubicBezTo>
                  <a:pt x="0" y="42"/>
                  <a:pt x="42" y="37"/>
                  <a:pt x="52" y="50"/>
                </a:cubicBezTo>
                <a:close/>
              </a:path>
            </a:pathLst>
          </a:custGeom>
          <a:solidFill>
            <a:srgbClr val="98D2E3">
              <a:alpha val="5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10"/>
          <p:cNvSpPr>
            <a:spLocks/>
          </p:cNvSpPr>
          <p:nvPr/>
        </p:nvSpPr>
        <p:spPr bwMode="auto">
          <a:xfrm>
            <a:off x="3344863" y="1098550"/>
            <a:ext cx="790575" cy="373063"/>
          </a:xfrm>
          <a:custGeom>
            <a:avLst/>
            <a:gdLst>
              <a:gd name="T0" fmla="*/ 52 w 267"/>
              <a:gd name="T1" fmla="*/ 50 h 126"/>
              <a:gd name="T2" fmla="*/ 117 w 267"/>
              <a:gd name="T3" fmla="*/ 37 h 126"/>
              <a:gd name="T4" fmla="*/ 159 w 267"/>
              <a:gd name="T5" fmla="*/ 6 h 126"/>
              <a:gd name="T6" fmla="*/ 217 w 267"/>
              <a:gd name="T7" fmla="*/ 31 h 126"/>
              <a:gd name="T8" fmla="*/ 264 w 267"/>
              <a:gd name="T9" fmla="*/ 58 h 126"/>
              <a:gd name="T10" fmla="*/ 221 w 267"/>
              <a:gd name="T11" fmla="*/ 88 h 126"/>
              <a:gd name="T12" fmla="*/ 158 w 267"/>
              <a:gd name="T13" fmla="*/ 99 h 126"/>
              <a:gd name="T14" fmla="*/ 108 w 267"/>
              <a:gd name="T15" fmla="*/ 125 h 126"/>
              <a:gd name="T16" fmla="*/ 59 w 267"/>
              <a:gd name="T17" fmla="*/ 102 h 126"/>
              <a:gd name="T18" fmla="*/ 5 w 267"/>
              <a:gd name="T19" fmla="*/ 77 h 126"/>
              <a:gd name="T20" fmla="*/ 52 w 267"/>
              <a:gd name="T21" fmla="*/ 5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7" h="126">
                <a:moveTo>
                  <a:pt x="52" y="50"/>
                </a:moveTo>
                <a:cubicBezTo>
                  <a:pt x="52" y="50"/>
                  <a:pt x="78" y="16"/>
                  <a:pt x="117" y="37"/>
                </a:cubicBezTo>
                <a:cubicBezTo>
                  <a:pt x="117" y="37"/>
                  <a:pt x="128" y="12"/>
                  <a:pt x="159" y="6"/>
                </a:cubicBezTo>
                <a:cubicBezTo>
                  <a:pt x="189" y="0"/>
                  <a:pt x="213" y="22"/>
                  <a:pt x="217" y="31"/>
                </a:cubicBezTo>
                <a:cubicBezTo>
                  <a:pt x="217" y="31"/>
                  <a:pt x="260" y="24"/>
                  <a:pt x="264" y="58"/>
                </a:cubicBezTo>
                <a:cubicBezTo>
                  <a:pt x="267" y="92"/>
                  <a:pt x="221" y="88"/>
                  <a:pt x="221" y="88"/>
                </a:cubicBezTo>
                <a:cubicBezTo>
                  <a:pt x="221" y="88"/>
                  <a:pt x="197" y="115"/>
                  <a:pt x="158" y="99"/>
                </a:cubicBezTo>
                <a:cubicBezTo>
                  <a:pt x="158" y="99"/>
                  <a:pt x="144" y="126"/>
                  <a:pt x="108" y="125"/>
                </a:cubicBezTo>
                <a:cubicBezTo>
                  <a:pt x="73" y="124"/>
                  <a:pt x="59" y="102"/>
                  <a:pt x="59" y="102"/>
                </a:cubicBezTo>
                <a:cubicBezTo>
                  <a:pt x="59" y="102"/>
                  <a:pt x="11" y="110"/>
                  <a:pt x="5" y="77"/>
                </a:cubicBezTo>
                <a:cubicBezTo>
                  <a:pt x="0" y="42"/>
                  <a:pt x="42" y="37"/>
                  <a:pt x="52" y="50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3" name="Freeform 11"/>
          <p:cNvSpPr>
            <a:spLocks/>
          </p:cNvSpPr>
          <p:nvPr/>
        </p:nvSpPr>
        <p:spPr bwMode="auto">
          <a:xfrm>
            <a:off x="7380288" y="601663"/>
            <a:ext cx="1139825" cy="539750"/>
          </a:xfrm>
          <a:custGeom>
            <a:avLst/>
            <a:gdLst>
              <a:gd name="T0" fmla="*/ 75 w 385"/>
              <a:gd name="T1" fmla="*/ 72 h 182"/>
              <a:gd name="T2" fmla="*/ 168 w 385"/>
              <a:gd name="T3" fmla="*/ 54 h 182"/>
              <a:gd name="T4" fmla="*/ 229 w 385"/>
              <a:gd name="T5" fmla="*/ 9 h 182"/>
              <a:gd name="T6" fmla="*/ 313 w 385"/>
              <a:gd name="T7" fmla="*/ 45 h 182"/>
              <a:gd name="T8" fmla="*/ 381 w 385"/>
              <a:gd name="T9" fmla="*/ 84 h 182"/>
              <a:gd name="T10" fmla="*/ 319 w 385"/>
              <a:gd name="T11" fmla="*/ 127 h 182"/>
              <a:gd name="T12" fmla="*/ 228 w 385"/>
              <a:gd name="T13" fmla="*/ 143 h 182"/>
              <a:gd name="T14" fmla="*/ 156 w 385"/>
              <a:gd name="T15" fmla="*/ 181 h 182"/>
              <a:gd name="T16" fmla="*/ 85 w 385"/>
              <a:gd name="T17" fmla="*/ 148 h 182"/>
              <a:gd name="T18" fmla="*/ 8 w 385"/>
              <a:gd name="T19" fmla="*/ 111 h 182"/>
              <a:gd name="T20" fmla="*/ 75 w 385"/>
              <a:gd name="T21" fmla="*/ 7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5" h="182">
                <a:moveTo>
                  <a:pt x="75" y="72"/>
                </a:moveTo>
                <a:cubicBezTo>
                  <a:pt x="75" y="72"/>
                  <a:pt x="113" y="23"/>
                  <a:pt x="168" y="54"/>
                </a:cubicBezTo>
                <a:cubicBezTo>
                  <a:pt x="168" y="54"/>
                  <a:pt x="185" y="17"/>
                  <a:pt x="229" y="9"/>
                </a:cubicBezTo>
                <a:cubicBezTo>
                  <a:pt x="273" y="0"/>
                  <a:pt x="308" y="32"/>
                  <a:pt x="313" y="45"/>
                </a:cubicBezTo>
                <a:cubicBezTo>
                  <a:pt x="313" y="45"/>
                  <a:pt x="376" y="35"/>
                  <a:pt x="381" y="84"/>
                </a:cubicBezTo>
                <a:cubicBezTo>
                  <a:pt x="385" y="133"/>
                  <a:pt x="319" y="127"/>
                  <a:pt x="319" y="127"/>
                </a:cubicBezTo>
                <a:cubicBezTo>
                  <a:pt x="319" y="127"/>
                  <a:pt x="285" y="167"/>
                  <a:pt x="228" y="143"/>
                </a:cubicBezTo>
                <a:cubicBezTo>
                  <a:pt x="228" y="143"/>
                  <a:pt x="207" y="182"/>
                  <a:pt x="156" y="181"/>
                </a:cubicBezTo>
                <a:cubicBezTo>
                  <a:pt x="105" y="180"/>
                  <a:pt x="85" y="148"/>
                  <a:pt x="85" y="148"/>
                </a:cubicBezTo>
                <a:cubicBezTo>
                  <a:pt x="85" y="148"/>
                  <a:pt x="16" y="159"/>
                  <a:pt x="8" y="111"/>
                </a:cubicBezTo>
                <a:cubicBezTo>
                  <a:pt x="0" y="62"/>
                  <a:pt x="60" y="54"/>
                  <a:pt x="75" y="72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4" name="Freeform 12"/>
          <p:cNvSpPr>
            <a:spLocks/>
          </p:cNvSpPr>
          <p:nvPr/>
        </p:nvSpPr>
        <p:spPr bwMode="auto">
          <a:xfrm>
            <a:off x="5076825" y="1552575"/>
            <a:ext cx="468313" cy="222250"/>
          </a:xfrm>
          <a:custGeom>
            <a:avLst/>
            <a:gdLst>
              <a:gd name="T0" fmla="*/ 31 w 158"/>
              <a:gd name="T1" fmla="*/ 30 h 75"/>
              <a:gd name="T2" fmla="*/ 69 w 158"/>
              <a:gd name="T3" fmla="*/ 23 h 75"/>
              <a:gd name="T4" fmla="*/ 94 w 158"/>
              <a:gd name="T5" fmla="*/ 4 h 75"/>
              <a:gd name="T6" fmla="*/ 129 w 158"/>
              <a:gd name="T7" fmla="*/ 19 h 75"/>
              <a:gd name="T8" fmla="*/ 157 w 158"/>
              <a:gd name="T9" fmla="*/ 35 h 75"/>
              <a:gd name="T10" fmla="*/ 131 w 158"/>
              <a:gd name="T11" fmla="*/ 53 h 75"/>
              <a:gd name="T12" fmla="*/ 94 w 158"/>
              <a:gd name="T13" fmla="*/ 59 h 75"/>
              <a:gd name="T14" fmla="*/ 64 w 158"/>
              <a:gd name="T15" fmla="*/ 75 h 75"/>
              <a:gd name="T16" fmla="*/ 35 w 158"/>
              <a:gd name="T17" fmla="*/ 61 h 75"/>
              <a:gd name="T18" fmla="*/ 3 w 158"/>
              <a:gd name="T19" fmla="*/ 46 h 75"/>
              <a:gd name="T20" fmla="*/ 31 w 158"/>
              <a:gd name="T21" fmla="*/ 3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8" h="75">
                <a:moveTo>
                  <a:pt x="31" y="30"/>
                </a:moveTo>
                <a:cubicBezTo>
                  <a:pt x="31" y="30"/>
                  <a:pt x="46" y="10"/>
                  <a:pt x="69" y="23"/>
                </a:cubicBezTo>
                <a:cubicBezTo>
                  <a:pt x="69" y="23"/>
                  <a:pt x="76" y="7"/>
                  <a:pt x="94" y="4"/>
                </a:cubicBezTo>
                <a:cubicBezTo>
                  <a:pt x="112" y="0"/>
                  <a:pt x="126" y="14"/>
                  <a:pt x="129" y="19"/>
                </a:cubicBezTo>
                <a:cubicBezTo>
                  <a:pt x="129" y="19"/>
                  <a:pt x="155" y="15"/>
                  <a:pt x="157" y="35"/>
                </a:cubicBezTo>
                <a:cubicBezTo>
                  <a:pt x="158" y="55"/>
                  <a:pt x="131" y="53"/>
                  <a:pt x="131" y="53"/>
                </a:cubicBezTo>
                <a:cubicBezTo>
                  <a:pt x="131" y="53"/>
                  <a:pt x="117" y="69"/>
                  <a:pt x="94" y="59"/>
                </a:cubicBezTo>
                <a:cubicBezTo>
                  <a:pt x="94" y="59"/>
                  <a:pt x="85" y="75"/>
                  <a:pt x="64" y="75"/>
                </a:cubicBezTo>
                <a:cubicBezTo>
                  <a:pt x="43" y="74"/>
                  <a:pt x="35" y="61"/>
                  <a:pt x="35" y="61"/>
                </a:cubicBezTo>
                <a:cubicBezTo>
                  <a:pt x="35" y="61"/>
                  <a:pt x="6" y="66"/>
                  <a:pt x="3" y="46"/>
                </a:cubicBezTo>
                <a:cubicBezTo>
                  <a:pt x="0" y="26"/>
                  <a:pt x="25" y="22"/>
                  <a:pt x="31" y="30"/>
                </a:cubicBezTo>
                <a:close/>
              </a:path>
            </a:pathLst>
          </a:custGeom>
          <a:solidFill>
            <a:srgbClr val="98D2E3">
              <a:alpha val="2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1558925" y="3576638"/>
            <a:ext cx="314325" cy="311150"/>
          </a:xfrm>
          <a:prstGeom prst="ellipse">
            <a:avLst/>
          </a:pr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67" name="Freeform 15"/>
          <p:cNvSpPr>
            <a:spLocks noEditPoints="1"/>
          </p:cNvSpPr>
          <p:nvPr/>
        </p:nvSpPr>
        <p:spPr bwMode="auto">
          <a:xfrm>
            <a:off x="1632001" y="3661136"/>
            <a:ext cx="168174" cy="141161"/>
          </a:xfrm>
          <a:custGeom>
            <a:avLst/>
            <a:gdLst>
              <a:gd name="T0" fmla="*/ 3 w 90"/>
              <a:gd name="T1" fmla="*/ 0 h 76"/>
              <a:gd name="T2" fmla="*/ 3 w 90"/>
              <a:gd name="T3" fmla="*/ 0 h 76"/>
              <a:gd name="T4" fmla="*/ 86 w 90"/>
              <a:gd name="T5" fmla="*/ 0 h 76"/>
              <a:gd name="T6" fmla="*/ 90 w 90"/>
              <a:gd name="T7" fmla="*/ 4 h 76"/>
              <a:gd name="T8" fmla="*/ 90 w 90"/>
              <a:gd name="T9" fmla="*/ 4 h 76"/>
              <a:gd name="T10" fmla="*/ 90 w 90"/>
              <a:gd name="T11" fmla="*/ 64 h 76"/>
              <a:gd name="T12" fmla="*/ 86 w 90"/>
              <a:gd name="T13" fmla="*/ 67 h 76"/>
              <a:gd name="T14" fmla="*/ 86 w 90"/>
              <a:gd name="T15" fmla="*/ 67 h 76"/>
              <a:gd name="T16" fmla="*/ 48 w 90"/>
              <a:gd name="T17" fmla="*/ 67 h 76"/>
              <a:gd name="T18" fmla="*/ 48 w 90"/>
              <a:gd name="T19" fmla="*/ 71 h 76"/>
              <a:gd name="T20" fmla="*/ 48 w 90"/>
              <a:gd name="T21" fmla="*/ 71 h 76"/>
              <a:gd name="T22" fmla="*/ 67 w 90"/>
              <a:gd name="T23" fmla="*/ 71 h 76"/>
              <a:gd name="T24" fmla="*/ 69 w 90"/>
              <a:gd name="T25" fmla="*/ 73 h 76"/>
              <a:gd name="T26" fmla="*/ 67 w 90"/>
              <a:gd name="T27" fmla="*/ 76 h 76"/>
              <a:gd name="T28" fmla="*/ 22 w 90"/>
              <a:gd name="T29" fmla="*/ 76 h 76"/>
              <a:gd name="T30" fmla="*/ 20 w 90"/>
              <a:gd name="T31" fmla="*/ 73 h 76"/>
              <a:gd name="T32" fmla="*/ 22 w 90"/>
              <a:gd name="T33" fmla="*/ 71 h 76"/>
              <a:gd name="T34" fmla="*/ 41 w 90"/>
              <a:gd name="T35" fmla="*/ 71 h 76"/>
              <a:gd name="T36" fmla="*/ 41 w 90"/>
              <a:gd name="T37" fmla="*/ 71 h 76"/>
              <a:gd name="T38" fmla="*/ 41 w 90"/>
              <a:gd name="T39" fmla="*/ 67 h 76"/>
              <a:gd name="T40" fmla="*/ 3 w 90"/>
              <a:gd name="T41" fmla="*/ 67 h 76"/>
              <a:gd name="T42" fmla="*/ 0 w 90"/>
              <a:gd name="T43" fmla="*/ 64 h 76"/>
              <a:gd name="T44" fmla="*/ 0 w 90"/>
              <a:gd name="T45" fmla="*/ 64 h 76"/>
              <a:gd name="T46" fmla="*/ 0 w 90"/>
              <a:gd name="T47" fmla="*/ 4 h 76"/>
              <a:gd name="T48" fmla="*/ 3 w 90"/>
              <a:gd name="T49" fmla="*/ 0 h 76"/>
              <a:gd name="T50" fmla="*/ 43 w 90"/>
              <a:gd name="T51" fmla="*/ 16 h 76"/>
              <a:gd name="T52" fmla="*/ 43 w 90"/>
              <a:gd name="T53" fmla="*/ 16 h 76"/>
              <a:gd name="T54" fmla="*/ 55 w 90"/>
              <a:gd name="T55" fmla="*/ 21 h 76"/>
              <a:gd name="T56" fmla="*/ 59 w 90"/>
              <a:gd name="T57" fmla="*/ 32 h 76"/>
              <a:gd name="T58" fmla="*/ 56 w 90"/>
              <a:gd name="T59" fmla="*/ 42 h 76"/>
              <a:gd name="T60" fmla="*/ 62 w 90"/>
              <a:gd name="T61" fmla="*/ 48 h 76"/>
              <a:gd name="T62" fmla="*/ 62 w 90"/>
              <a:gd name="T63" fmla="*/ 51 h 76"/>
              <a:gd name="T64" fmla="*/ 59 w 90"/>
              <a:gd name="T65" fmla="*/ 51 h 76"/>
              <a:gd name="T66" fmla="*/ 53 w 90"/>
              <a:gd name="T67" fmla="*/ 45 h 76"/>
              <a:gd name="T68" fmla="*/ 43 w 90"/>
              <a:gd name="T69" fmla="*/ 48 h 76"/>
              <a:gd name="T70" fmla="*/ 32 w 90"/>
              <a:gd name="T71" fmla="*/ 44 h 76"/>
              <a:gd name="T72" fmla="*/ 27 w 90"/>
              <a:gd name="T73" fmla="*/ 32 h 76"/>
              <a:gd name="T74" fmla="*/ 43 w 90"/>
              <a:gd name="T75" fmla="*/ 16 h 76"/>
              <a:gd name="T76" fmla="*/ 43 w 90"/>
              <a:gd name="T77" fmla="*/ 20 h 76"/>
              <a:gd name="T78" fmla="*/ 43 w 90"/>
              <a:gd name="T79" fmla="*/ 20 h 76"/>
              <a:gd name="T80" fmla="*/ 31 w 90"/>
              <a:gd name="T81" fmla="*/ 32 h 76"/>
              <a:gd name="T82" fmla="*/ 35 w 90"/>
              <a:gd name="T83" fmla="*/ 41 h 76"/>
              <a:gd name="T84" fmla="*/ 43 w 90"/>
              <a:gd name="T85" fmla="*/ 44 h 76"/>
              <a:gd name="T86" fmla="*/ 52 w 90"/>
              <a:gd name="T87" fmla="*/ 41 h 76"/>
              <a:gd name="T88" fmla="*/ 55 w 90"/>
              <a:gd name="T89" fmla="*/ 32 h 76"/>
              <a:gd name="T90" fmla="*/ 52 w 90"/>
              <a:gd name="T91" fmla="*/ 24 h 76"/>
              <a:gd name="T92" fmla="*/ 43 w 90"/>
              <a:gd name="T93" fmla="*/ 20 h 76"/>
              <a:gd name="T94" fmla="*/ 77 w 90"/>
              <a:gd name="T95" fmla="*/ 51 h 76"/>
              <a:gd name="T96" fmla="*/ 77 w 90"/>
              <a:gd name="T97" fmla="*/ 51 h 76"/>
              <a:gd name="T98" fmla="*/ 80 w 90"/>
              <a:gd name="T99" fmla="*/ 54 h 76"/>
              <a:gd name="T100" fmla="*/ 77 w 90"/>
              <a:gd name="T101" fmla="*/ 57 h 76"/>
              <a:gd name="T102" fmla="*/ 73 w 90"/>
              <a:gd name="T103" fmla="*/ 54 h 76"/>
              <a:gd name="T104" fmla="*/ 77 w 90"/>
              <a:gd name="T105" fmla="*/ 51 h 76"/>
              <a:gd name="T106" fmla="*/ 83 w 90"/>
              <a:gd name="T107" fmla="*/ 7 h 76"/>
              <a:gd name="T108" fmla="*/ 83 w 90"/>
              <a:gd name="T109" fmla="*/ 7 h 76"/>
              <a:gd name="T110" fmla="*/ 7 w 90"/>
              <a:gd name="T111" fmla="*/ 7 h 76"/>
              <a:gd name="T112" fmla="*/ 7 w 90"/>
              <a:gd name="T113" fmla="*/ 60 h 76"/>
              <a:gd name="T114" fmla="*/ 83 w 90"/>
              <a:gd name="T115" fmla="*/ 60 h 76"/>
              <a:gd name="T116" fmla="*/ 83 w 90"/>
              <a:gd name="T117" fmla="*/ 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0" h="7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8" y="0"/>
                  <a:pt x="90" y="2"/>
                  <a:pt x="90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0" y="64"/>
                  <a:pt x="90" y="64"/>
                  <a:pt x="90" y="64"/>
                </a:cubicBezTo>
                <a:cubicBezTo>
                  <a:pt x="90" y="66"/>
                  <a:pt x="88" y="67"/>
                  <a:pt x="86" y="67"/>
                </a:cubicBezTo>
                <a:cubicBezTo>
                  <a:pt x="86" y="67"/>
                  <a:pt x="86" y="67"/>
                  <a:pt x="86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67" y="71"/>
                  <a:pt x="67" y="71"/>
                  <a:pt x="67" y="71"/>
                </a:cubicBezTo>
                <a:cubicBezTo>
                  <a:pt x="69" y="71"/>
                  <a:pt x="69" y="72"/>
                  <a:pt x="69" y="73"/>
                </a:cubicBezTo>
                <a:cubicBezTo>
                  <a:pt x="69" y="75"/>
                  <a:pt x="69" y="76"/>
                  <a:pt x="67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1" y="76"/>
                  <a:pt x="20" y="75"/>
                  <a:pt x="20" y="73"/>
                </a:cubicBezTo>
                <a:cubicBezTo>
                  <a:pt x="20" y="72"/>
                  <a:pt x="21" y="71"/>
                  <a:pt x="22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1" y="67"/>
                  <a:pt x="41" y="67"/>
                  <a:pt x="41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1" y="67"/>
                  <a:pt x="0" y="66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  <a:moveTo>
                  <a:pt x="43" y="16"/>
                </a:moveTo>
                <a:cubicBezTo>
                  <a:pt x="43" y="16"/>
                  <a:pt x="43" y="16"/>
                  <a:pt x="43" y="16"/>
                </a:cubicBezTo>
                <a:cubicBezTo>
                  <a:pt x="47" y="16"/>
                  <a:pt x="52" y="18"/>
                  <a:pt x="55" y="21"/>
                </a:cubicBezTo>
                <a:cubicBezTo>
                  <a:pt x="58" y="24"/>
                  <a:pt x="59" y="28"/>
                  <a:pt x="59" y="32"/>
                </a:cubicBezTo>
                <a:cubicBezTo>
                  <a:pt x="59" y="36"/>
                  <a:pt x="58" y="39"/>
                  <a:pt x="56" y="42"/>
                </a:cubicBezTo>
                <a:cubicBezTo>
                  <a:pt x="62" y="48"/>
                  <a:pt x="62" y="48"/>
                  <a:pt x="62" y="48"/>
                </a:cubicBezTo>
                <a:cubicBezTo>
                  <a:pt x="63" y="49"/>
                  <a:pt x="63" y="50"/>
                  <a:pt x="62" y="51"/>
                </a:cubicBezTo>
                <a:cubicBezTo>
                  <a:pt x="61" y="52"/>
                  <a:pt x="60" y="52"/>
                  <a:pt x="59" y="51"/>
                </a:cubicBezTo>
                <a:cubicBezTo>
                  <a:pt x="53" y="45"/>
                  <a:pt x="53" y="45"/>
                  <a:pt x="53" y="45"/>
                </a:cubicBezTo>
                <a:cubicBezTo>
                  <a:pt x="50" y="47"/>
                  <a:pt x="47" y="48"/>
                  <a:pt x="43" y="48"/>
                </a:cubicBezTo>
                <a:cubicBezTo>
                  <a:pt x="39" y="48"/>
                  <a:pt x="35" y="47"/>
                  <a:pt x="32" y="44"/>
                </a:cubicBezTo>
                <a:cubicBezTo>
                  <a:pt x="29" y="41"/>
                  <a:pt x="27" y="37"/>
                  <a:pt x="27" y="32"/>
                </a:cubicBezTo>
                <a:cubicBezTo>
                  <a:pt x="27" y="23"/>
                  <a:pt x="34" y="16"/>
                  <a:pt x="43" y="16"/>
                </a:cubicBezTo>
                <a:close/>
                <a:moveTo>
                  <a:pt x="43" y="20"/>
                </a:moveTo>
                <a:cubicBezTo>
                  <a:pt x="43" y="20"/>
                  <a:pt x="43" y="20"/>
                  <a:pt x="43" y="20"/>
                </a:cubicBezTo>
                <a:cubicBezTo>
                  <a:pt x="36" y="20"/>
                  <a:pt x="31" y="26"/>
                  <a:pt x="31" y="32"/>
                </a:cubicBezTo>
                <a:cubicBezTo>
                  <a:pt x="31" y="35"/>
                  <a:pt x="33" y="38"/>
                  <a:pt x="35" y="41"/>
                </a:cubicBezTo>
                <a:cubicBezTo>
                  <a:pt x="37" y="43"/>
                  <a:pt x="40" y="44"/>
                  <a:pt x="43" y="44"/>
                </a:cubicBezTo>
                <a:cubicBezTo>
                  <a:pt x="47" y="44"/>
                  <a:pt x="50" y="43"/>
                  <a:pt x="52" y="41"/>
                </a:cubicBezTo>
                <a:cubicBezTo>
                  <a:pt x="54" y="38"/>
                  <a:pt x="55" y="35"/>
                  <a:pt x="55" y="32"/>
                </a:cubicBezTo>
                <a:cubicBezTo>
                  <a:pt x="55" y="29"/>
                  <a:pt x="54" y="26"/>
                  <a:pt x="52" y="24"/>
                </a:cubicBezTo>
                <a:cubicBezTo>
                  <a:pt x="49" y="21"/>
                  <a:pt x="46" y="20"/>
                  <a:pt x="43" y="20"/>
                </a:cubicBezTo>
                <a:close/>
                <a:moveTo>
                  <a:pt x="77" y="51"/>
                </a:moveTo>
                <a:cubicBezTo>
                  <a:pt x="77" y="51"/>
                  <a:pt x="77" y="51"/>
                  <a:pt x="77" y="51"/>
                </a:cubicBezTo>
                <a:cubicBezTo>
                  <a:pt x="78" y="51"/>
                  <a:pt x="80" y="52"/>
                  <a:pt x="80" y="54"/>
                </a:cubicBezTo>
                <a:cubicBezTo>
                  <a:pt x="80" y="56"/>
                  <a:pt x="78" y="57"/>
                  <a:pt x="77" y="57"/>
                </a:cubicBezTo>
                <a:cubicBezTo>
                  <a:pt x="75" y="57"/>
                  <a:pt x="73" y="56"/>
                  <a:pt x="73" y="54"/>
                </a:cubicBezTo>
                <a:cubicBezTo>
                  <a:pt x="73" y="52"/>
                  <a:pt x="75" y="51"/>
                  <a:pt x="77" y="51"/>
                </a:cubicBezTo>
                <a:close/>
                <a:moveTo>
                  <a:pt x="83" y="7"/>
                </a:moveTo>
                <a:cubicBezTo>
                  <a:pt x="83" y="7"/>
                  <a:pt x="83" y="7"/>
                  <a:pt x="8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5"/>
                  <a:pt x="7" y="43"/>
                  <a:pt x="7" y="60"/>
                </a:cubicBezTo>
                <a:cubicBezTo>
                  <a:pt x="32" y="60"/>
                  <a:pt x="57" y="60"/>
                  <a:pt x="83" y="60"/>
                </a:cubicBezTo>
                <a:cubicBezTo>
                  <a:pt x="83" y="43"/>
                  <a:pt x="83" y="25"/>
                  <a:pt x="8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4194696" y="3576638"/>
            <a:ext cx="314325" cy="311150"/>
          </a:xfrm>
          <a:prstGeom prst="ellipse">
            <a:avLst/>
          </a:pr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70" name="Freeform 18"/>
          <p:cNvSpPr>
            <a:spLocks noEditPoints="1"/>
          </p:cNvSpPr>
          <p:nvPr/>
        </p:nvSpPr>
        <p:spPr bwMode="auto">
          <a:xfrm>
            <a:off x="4268005" y="3645230"/>
            <a:ext cx="168711" cy="157066"/>
          </a:xfrm>
          <a:custGeom>
            <a:avLst/>
            <a:gdLst>
              <a:gd name="T0" fmla="*/ 70 w 90"/>
              <a:gd name="T1" fmla="*/ 47 h 85"/>
              <a:gd name="T2" fmla="*/ 74 w 90"/>
              <a:gd name="T3" fmla="*/ 44 h 85"/>
              <a:gd name="T4" fmla="*/ 77 w 90"/>
              <a:gd name="T5" fmla="*/ 47 h 85"/>
              <a:gd name="T6" fmla="*/ 77 w 90"/>
              <a:gd name="T7" fmla="*/ 81 h 85"/>
              <a:gd name="T8" fmla="*/ 74 w 90"/>
              <a:gd name="T9" fmla="*/ 85 h 85"/>
              <a:gd name="T10" fmla="*/ 73 w 90"/>
              <a:gd name="T11" fmla="*/ 85 h 85"/>
              <a:gd name="T12" fmla="*/ 16 w 90"/>
              <a:gd name="T13" fmla="*/ 85 h 85"/>
              <a:gd name="T14" fmla="*/ 13 w 90"/>
              <a:gd name="T15" fmla="*/ 81 h 85"/>
              <a:gd name="T16" fmla="*/ 13 w 90"/>
              <a:gd name="T17" fmla="*/ 81 h 85"/>
              <a:gd name="T18" fmla="*/ 13 w 90"/>
              <a:gd name="T19" fmla="*/ 47 h 85"/>
              <a:gd name="T20" fmla="*/ 16 w 90"/>
              <a:gd name="T21" fmla="*/ 44 h 85"/>
              <a:gd name="T22" fmla="*/ 20 w 90"/>
              <a:gd name="T23" fmla="*/ 47 h 85"/>
              <a:gd name="T24" fmla="*/ 20 w 90"/>
              <a:gd name="T25" fmla="*/ 78 h 85"/>
              <a:gd name="T26" fmla="*/ 31 w 90"/>
              <a:gd name="T27" fmla="*/ 78 h 85"/>
              <a:gd name="T28" fmla="*/ 31 w 90"/>
              <a:gd name="T29" fmla="*/ 43 h 85"/>
              <a:gd name="T30" fmla="*/ 33 w 90"/>
              <a:gd name="T31" fmla="*/ 41 h 85"/>
              <a:gd name="T32" fmla="*/ 33 w 90"/>
              <a:gd name="T33" fmla="*/ 41 h 85"/>
              <a:gd name="T34" fmla="*/ 57 w 90"/>
              <a:gd name="T35" fmla="*/ 41 h 85"/>
              <a:gd name="T36" fmla="*/ 59 w 90"/>
              <a:gd name="T37" fmla="*/ 43 h 85"/>
              <a:gd name="T38" fmla="*/ 59 w 90"/>
              <a:gd name="T39" fmla="*/ 43 h 85"/>
              <a:gd name="T40" fmla="*/ 59 w 90"/>
              <a:gd name="T41" fmla="*/ 78 h 85"/>
              <a:gd name="T42" fmla="*/ 70 w 90"/>
              <a:gd name="T43" fmla="*/ 78 h 85"/>
              <a:gd name="T44" fmla="*/ 70 w 90"/>
              <a:gd name="T45" fmla="*/ 47 h 85"/>
              <a:gd name="T46" fmla="*/ 35 w 90"/>
              <a:gd name="T47" fmla="*/ 78 h 85"/>
              <a:gd name="T48" fmla="*/ 35 w 90"/>
              <a:gd name="T49" fmla="*/ 78 h 85"/>
              <a:gd name="T50" fmla="*/ 55 w 90"/>
              <a:gd name="T51" fmla="*/ 78 h 85"/>
              <a:gd name="T52" fmla="*/ 55 w 90"/>
              <a:gd name="T53" fmla="*/ 46 h 85"/>
              <a:gd name="T54" fmla="*/ 35 w 90"/>
              <a:gd name="T55" fmla="*/ 46 h 85"/>
              <a:gd name="T56" fmla="*/ 35 w 90"/>
              <a:gd name="T57" fmla="*/ 78 h 85"/>
              <a:gd name="T58" fmla="*/ 6 w 90"/>
              <a:gd name="T59" fmla="*/ 48 h 85"/>
              <a:gd name="T60" fmla="*/ 6 w 90"/>
              <a:gd name="T61" fmla="*/ 48 h 85"/>
              <a:gd name="T62" fmla="*/ 1 w 90"/>
              <a:gd name="T63" fmla="*/ 48 h 85"/>
              <a:gd name="T64" fmla="*/ 1 w 90"/>
              <a:gd name="T65" fmla="*/ 43 h 85"/>
              <a:gd name="T66" fmla="*/ 43 w 90"/>
              <a:gd name="T67" fmla="*/ 2 h 85"/>
              <a:gd name="T68" fmla="*/ 47 w 90"/>
              <a:gd name="T69" fmla="*/ 2 h 85"/>
              <a:gd name="T70" fmla="*/ 48 w 90"/>
              <a:gd name="T71" fmla="*/ 2 h 85"/>
              <a:gd name="T72" fmla="*/ 89 w 90"/>
              <a:gd name="T73" fmla="*/ 43 h 85"/>
              <a:gd name="T74" fmla="*/ 89 w 90"/>
              <a:gd name="T75" fmla="*/ 48 h 85"/>
              <a:gd name="T76" fmla="*/ 84 w 90"/>
              <a:gd name="T77" fmla="*/ 48 h 85"/>
              <a:gd name="T78" fmla="*/ 45 w 90"/>
              <a:gd name="T79" fmla="*/ 9 h 85"/>
              <a:gd name="T80" fmla="*/ 6 w 90"/>
              <a:gd name="T81" fmla="*/ 4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0" h="85">
                <a:moveTo>
                  <a:pt x="70" y="47"/>
                </a:moveTo>
                <a:cubicBezTo>
                  <a:pt x="70" y="45"/>
                  <a:pt x="72" y="44"/>
                  <a:pt x="74" y="44"/>
                </a:cubicBezTo>
                <a:cubicBezTo>
                  <a:pt x="75" y="44"/>
                  <a:pt x="77" y="45"/>
                  <a:pt x="77" y="47"/>
                </a:cubicBezTo>
                <a:cubicBezTo>
                  <a:pt x="77" y="81"/>
                  <a:pt x="77" y="81"/>
                  <a:pt x="77" y="81"/>
                </a:cubicBezTo>
                <a:cubicBezTo>
                  <a:pt x="77" y="83"/>
                  <a:pt x="75" y="85"/>
                  <a:pt x="74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15" y="85"/>
                  <a:pt x="13" y="83"/>
                  <a:pt x="13" y="81"/>
                </a:cubicBezTo>
                <a:cubicBezTo>
                  <a:pt x="13" y="81"/>
                  <a:pt x="13" y="81"/>
                  <a:pt x="13" y="81"/>
                </a:cubicBezTo>
                <a:cubicBezTo>
                  <a:pt x="13" y="47"/>
                  <a:pt x="13" y="47"/>
                  <a:pt x="13" y="47"/>
                </a:cubicBezTo>
                <a:cubicBezTo>
                  <a:pt x="13" y="45"/>
                  <a:pt x="15" y="44"/>
                  <a:pt x="16" y="44"/>
                </a:cubicBezTo>
                <a:cubicBezTo>
                  <a:pt x="18" y="44"/>
                  <a:pt x="20" y="45"/>
                  <a:pt x="20" y="47"/>
                </a:cubicBezTo>
                <a:cubicBezTo>
                  <a:pt x="20" y="78"/>
                  <a:pt x="20" y="78"/>
                  <a:pt x="20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2"/>
                  <a:pt x="32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8" y="41"/>
                  <a:pt x="59" y="42"/>
                  <a:pt x="59" y="4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78"/>
                  <a:pt x="59" y="78"/>
                  <a:pt x="59" y="78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47"/>
                  <a:pt x="70" y="47"/>
                  <a:pt x="70" y="47"/>
                </a:cubicBezTo>
                <a:close/>
                <a:moveTo>
                  <a:pt x="35" y="78"/>
                </a:moveTo>
                <a:cubicBezTo>
                  <a:pt x="35" y="78"/>
                  <a:pt x="35" y="78"/>
                  <a:pt x="3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5" y="46"/>
                  <a:pt x="55" y="46"/>
                  <a:pt x="5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78"/>
                  <a:pt x="35" y="78"/>
                  <a:pt x="35" y="78"/>
                </a:cubicBezTo>
                <a:close/>
                <a:moveTo>
                  <a:pt x="6" y="48"/>
                </a:moveTo>
                <a:cubicBezTo>
                  <a:pt x="6" y="48"/>
                  <a:pt x="6" y="48"/>
                  <a:pt x="6" y="48"/>
                </a:cubicBezTo>
                <a:cubicBezTo>
                  <a:pt x="5" y="49"/>
                  <a:pt x="2" y="49"/>
                  <a:pt x="1" y="48"/>
                </a:cubicBezTo>
                <a:cubicBezTo>
                  <a:pt x="0" y="47"/>
                  <a:pt x="0" y="45"/>
                  <a:pt x="1" y="43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0"/>
                  <a:pt x="46" y="0"/>
                  <a:pt x="47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89" y="43"/>
                  <a:pt x="89" y="43"/>
                  <a:pt x="89" y="43"/>
                </a:cubicBezTo>
                <a:cubicBezTo>
                  <a:pt x="90" y="45"/>
                  <a:pt x="90" y="47"/>
                  <a:pt x="89" y="48"/>
                </a:cubicBezTo>
                <a:cubicBezTo>
                  <a:pt x="88" y="49"/>
                  <a:pt x="85" y="49"/>
                  <a:pt x="84" y="48"/>
                </a:cubicBezTo>
                <a:cubicBezTo>
                  <a:pt x="45" y="9"/>
                  <a:pt x="45" y="9"/>
                  <a:pt x="45" y="9"/>
                </a:cubicBezTo>
                <a:cubicBezTo>
                  <a:pt x="6" y="48"/>
                  <a:pt x="6" y="48"/>
                  <a:pt x="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6947704" y="3576638"/>
            <a:ext cx="314325" cy="311150"/>
          </a:xfrm>
          <a:prstGeom prst="ellipse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3576" name="Freeform 24"/>
          <p:cNvSpPr>
            <a:spLocks noEditPoints="1"/>
          </p:cNvSpPr>
          <p:nvPr/>
        </p:nvSpPr>
        <p:spPr bwMode="auto">
          <a:xfrm>
            <a:off x="7020779" y="3636669"/>
            <a:ext cx="168174" cy="167007"/>
          </a:xfrm>
          <a:custGeom>
            <a:avLst/>
            <a:gdLst>
              <a:gd name="T0" fmla="*/ 45 w 90"/>
              <a:gd name="T1" fmla="*/ 66 h 90"/>
              <a:gd name="T2" fmla="*/ 56 w 90"/>
              <a:gd name="T3" fmla="*/ 10 h 90"/>
              <a:gd name="T4" fmla="*/ 62 w 90"/>
              <a:gd name="T5" fmla="*/ 12 h 90"/>
              <a:gd name="T6" fmla="*/ 71 w 90"/>
              <a:gd name="T7" fmla="*/ 8 h 90"/>
              <a:gd name="T8" fmla="*/ 82 w 90"/>
              <a:gd name="T9" fmla="*/ 24 h 90"/>
              <a:gd name="T10" fmla="*/ 80 w 90"/>
              <a:gd name="T11" fmla="*/ 34 h 90"/>
              <a:gd name="T12" fmla="*/ 90 w 90"/>
              <a:gd name="T13" fmla="*/ 38 h 90"/>
              <a:gd name="T14" fmla="*/ 86 w 90"/>
              <a:gd name="T15" fmla="*/ 56 h 90"/>
              <a:gd name="T16" fmla="*/ 78 w 90"/>
              <a:gd name="T17" fmla="*/ 62 h 90"/>
              <a:gd name="T18" fmla="*/ 82 w 90"/>
              <a:gd name="T19" fmla="*/ 71 h 90"/>
              <a:gd name="T20" fmla="*/ 66 w 90"/>
              <a:gd name="T21" fmla="*/ 82 h 90"/>
              <a:gd name="T22" fmla="*/ 59 w 90"/>
              <a:gd name="T23" fmla="*/ 79 h 90"/>
              <a:gd name="T24" fmla="*/ 52 w 90"/>
              <a:gd name="T25" fmla="*/ 90 h 90"/>
              <a:gd name="T26" fmla="*/ 33 w 90"/>
              <a:gd name="T27" fmla="*/ 87 h 90"/>
              <a:gd name="T28" fmla="*/ 30 w 90"/>
              <a:gd name="T29" fmla="*/ 79 h 90"/>
              <a:gd name="T30" fmla="*/ 28 w 90"/>
              <a:gd name="T31" fmla="*/ 78 h 90"/>
              <a:gd name="T32" fmla="*/ 18 w 90"/>
              <a:gd name="T33" fmla="*/ 82 h 90"/>
              <a:gd name="T34" fmla="*/ 7 w 90"/>
              <a:gd name="T35" fmla="*/ 66 h 90"/>
              <a:gd name="T36" fmla="*/ 9 w 90"/>
              <a:gd name="T37" fmla="*/ 56 h 90"/>
              <a:gd name="T38" fmla="*/ 0 w 90"/>
              <a:gd name="T39" fmla="*/ 52 h 90"/>
              <a:gd name="T40" fmla="*/ 9 w 90"/>
              <a:gd name="T41" fmla="*/ 34 h 90"/>
              <a:gd name="T42" fmla="*/ 7 w 90"/>
              <a:gd name="T43" fmla="*/ 24 h 90"/>
              <a:gd name="T44" fmla="*/ 7 w 90"/>
              <a:gd name="T45" fmla="*/ 19 h 90"/>
              <a:gd name="T46" fmla="*/ 28 w 90"/>
              <a:gd name="T47" fmla="*/ 12 h 90"/>
              <a:gd name="T48" fmla="*/ 37 w 90"/>
              <a:gd name="T49" fmla="*/ 0 h 90"/>
              <a:gd name="T50" fmla="*/ 56 w 90"/>
              <a:gd name="T51" fmla="*/ 3 h 90"/>
              <a:gd name="T52" fmla="*/ 56 w 90"/>
              <a:gd name="T53" fmla="*/ 17 h 90"/>
              <a:gd name="T54" fmla="*/ 49 w 90"/>
              <a:gd name="T55" fmla="*/ 12 h 90"/>
              <a:gd name="T56" fmla="*/ 40 w 90"/>
              <a:gd name="T57" fmla="*/ 12 h 90"/>
              <a:gd name="T58" fmla="*/ 29 w 90"/>
              <a:gd name="T59" fmla="*/ 19 h 90"/>
              <a:gd name="T60" fmla="*/ 15 w 90"/>
              <a:gd name="T61" fmla="*/ 21 h 90"/>
              <a:gd name="T62" fmla="*/ 17 w 90"/>
              <a:gd name="T63" fmla="*/ 33 h 90"/>
              <a:gd name="T64" fmla="*/ 7 w 90"/>
              <a:gd name="T65" fmla="*/ 41 h 90"/>
              <a:gd name="T66" fmla="*/ 15 w 90"/>
              <a:gd name="T67" fmla="*/ 52 h 90"/>
              <a:gd name="T68" fmla="*/ 18 w 90"/>
              <a:gd name="T69" fmla="*/ 65 h 90"/>
              <a:gd name="T70" fmla="*/ 24 w 90"/>
              <a:gd name="T71" fmla="*/ 71 h 90"/>
              <a:gd name="T72" fmla="*/ 38 w 90"/>
              <a:gd name="T73" fmla="*/ 74 h 90"/>
              <a:gd name="T74" fmla="*/ 49 w 90"/>
              <a:gd name="T75" fmla="*/ 83 h 90"/>
              <a:gd name="T76" fmla="*/ 52 w 90"/>
              <a:gd name="T77" fmla="*/ 74 h 90"/>
              <a:gd name="T78" fmla="*/ 61 w 90"/>
              <a:gd name="T79" fmla="*/ 71 h 90"/>
              <a:gd name="T80" fmla="*/ 75 w 90"/>
              <a:gd name="T81" fmla="*/ 69 h 90"/>
              <a:gd name="T82" fmla="*/ 73 w 90"/>
              <a:gd name="T83" fmla="*/ 57 h 90"/>
              <a:gd name="T84" fmla="*/ 83 w 90"/>
              <a:gd name="T85" fmla="*/ 49 h 90"/>
              <a:gd name="T86" fmla="*/ 74 w 90"/>
              <a:gd name="T87" fmla="*/ 38 h 90"/>
              <a:gd name="T88" fmla="*/ 71 w 90"/>
              <a:gd name="T89" fmla="*/ 25 h 90"/>
              <a:gd name="T90" fmla="*/ 65 w 90"/>
              <a:gd name="T91" fmla="*/ 19 h 90"/>
              <a:gd name="T92" fmla="*/ 45 w 90"/>
              <a:gd name="T93" fmla="*/ 28 h 90"/>
              <a:gd name="T94" fmla="*/ 45 w 90"/>
              <a:gd name="T95" fmla="*/ 6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0" h="90">
                <a:moveTo>
                  <a:pt x="45" y="24"/>
                </a:moveTo>
                <a:cubicBezTo>
                  <a:pt x="56" y="24"/>
                  <a:pt x="66" y="33"/>
                  <a:pt x="66" y="45"/>
                </a:cubicBezTo>
                <a:cubicBezTo>
                  <a:pt x="66" y="57"/>
                  <a:pt x="56" y="66"/>
                  <a:pt x="45" y="66"/>
                </a:cubicBezTo>
                <a:cubicBezTo>
                  <a:pt x="33" y="66"/>
                  <a:pt x="23" y="57"/>
                  <a:pt x="23" y="45"/>
                </a:cubicBezTo>
                <a:cubicBezTo>
                  <a:pt x="23" y="33"/>
                  <a:pt x="33" y="24"/>
                  <a:pt x="45" y="24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7" y="10"/>
                  <a:pt x="58" y="10"/>
                  <a:pt x="59" y="11"/>
                </a:cubicBezTo>
                <a:cubicBezTo>
                  <a:pt x="60" y="11"/>
                  <a:pt x="61" y="12"/>
                  <a:pt x="62" y="12"/>
                </a:cubicBezTo>
                <a:cubicBezTo>
                  <a:pt x="66" y="8"/>
                  <a:pt x="66" y="8"/>
                  <a:pt x="66" y="8"/>
                </a:cubicBezTo>
                <a:cubicBezTo>
                  <a:pt x="67" y="6"/>
                  <a:pt x="70" y="6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82" y="19"/>
                  <a:pt x="82" y="19"/>
                  <a:pt x="82" y="19"/>
                </a:cubicBezTo>
                <a:cubicBezTo>
                  <a:pt x="83" y="20"/>
                  <a:pt x="83" y="22"/>
                  <a:pt x="82" y="24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9"/>
                  <a:pt x="79" y="30"/>
                  <a:pt x="79" y="31"/>
                </a:cubicBezTo>
                <a:cubicBezTo>
                  <a:pt x="79" y="32"/>
                  <a:pt x="80" y="33"/>
                  <a:pt x="80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88" y="34"/>
                  <a:pt x="90" y="35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5"/>
                  <a:pt x="88" y="56"/>
                  <a:pt x="86" y="56"/>
                </a:cubicBezTo>
                <a:cubicBezTo>
                  <a:pt x="86" y="56"/>
                  <a:pt x="86" y="56"/>
                  <a:pt x="86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7"/>
                  <a:pt x="79" y="58"/>
                  <a:pt x="79" y="59"/>
                </a:cubicBezTo>
                <a:cubicBezTo>
                  <a:pt x="79" y="60"/>
                  <a:pt x="78" y="61"/>
                  <a:pt x="78" y="62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8"/>
                  <a:pt x="83" y="70"/>
                  <a:pt x="82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1"/>
                  <a:pt x="82" y="71"/>
                  <a:pt x="82" y="71"/>
                </a:cubicBezTo>
                <a:cubicBezTo>
                  <a:pt x="71" y="82"/>
                  <a:pt x="71" y="82"/>
                  <a:pt x="71" y="82"/>
                </a:cubicBezTo>
                <a:cubicBezTo>
                  <a:pt x="70" y="84"/>
                  <a:pt x="67" y="84"/>
                  <a:pt x="66" y="82"/>
                </a:cubicBezTo>
                <a:cubicBezTo>
                  <a:pt x="62" y="78"/>
                  <a:pt x="62" y="78"/>
                  <a:pt x="62" y="78"/>
                </a:cubicBezTo>
                <a:cubicBezTo>
                  <a:pt x="61" y="78"/>
                  <a:pt x="60" y="79"/>
                  <a:pt x="59" y="79"/>
                </a:cubicBezTo>
                <a:cubicBezTo>
                  <a:pt x="59" y="79"/>
                  <a:pt x="59" y="79"/>
                  <a:pt x="59" y="79"/>
                </a:cubicBezTo>
                <a:cubicBezTo>
                  <a:pt x="58" y="80"/>
                  <a:pt x="57" y="80"/>
                  <a:pt x="56" y="80"/>
                </a:cubicBezTo>
                <a:cubicBezTo>
                  <a:pt x="56" y="87"/>
                  <a:pt x="56" y="87"/>
                  <a:pt x="56" y="87"/>
                </a:cubicBezTo>
                <a:cubicBezTo>
                  <a:pt x="56" y="88"/>
                  <a:pt x="54" y="90"/>
                  <a:pt x="52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5" y="90"/>
                  <a:pt x="33" y="88"/>
                  <a:pt x="33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80"/>
                  <a:pt x="33" y="80"/>
                  <a:pt x="33" y="80"/>
                </a:cubicBezTo>
                <a:cubicBezTo>
                  <a:pt x="32" y="80"/>
                  <a:pt x="31" y="80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9" y="79"/>
                  <a:pt x="28" y="78"/>
                  <a:pt x="28" y="78"/>
                </a:cubicBezTo>
                <a:cubicBezTo>
                  <a:pt x="23" y="82"/>
                  <a:pt x="23" y="82"/>
                  <a:pt x="23" y="82"/>
                </a:cubicBezTo>
                <a:cubicBezTo>
                  <a:pt x="22" y="84"/>
                  <a:pt x="20" y="84"/>
                  <a:pt x="18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7" y="71"/>
                  <a:pt x="7" y="71"/>
                  <a:pt x="7" y="71"/>
                </a:cubicBezTo>
                <a:cubicBezTo>
                  <a:pt x="6" y="70"/>
                  <a:pt x="6" y="68"/>
                  <a:pt x="7" y="66"/>
                </a:cubicBezTo>
                <a:cubicBezTo>
                  <a:pt x="12" y="62"/>
                  <a:pt x="12" y="62"/>
                  <a:pt x="12" y="62"/>
                </a:cubicBezTo>
                <a:cubicBezTo>
                  <a:pt x="11" y="61"/>
                  <a:pt x="11" y="60"/>
                  <a:pt x="10" y="59"/>
                </a:cubicBezTo>
                <a:cubicBezTo>
                  <a:pt x="10" y="58"/>
                  <a:pt x="10" y="57"/>
                  <a:pt x="9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1" y="56"/>
                  <a:pt x="0" y="55"/>
                  <a:pt x="0" y="5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5"/>
                  <a:pt x="1" y="34"/>
                  <a:pt x="3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11" y="30"/>
                  <a:pt x="11" y="29"/>
                  <a:pt x="12" y="28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2"/>
                  <a:pt x="6" y="20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18" y="8"/>
                  <a:pt x="18" y="8"/>
                  <a:pt x="18" y="8"/>
                </a:cubicBezTo>
                <a:cubicBezTo>
                  <a:pt x="20" y="6"/>
                  <a:pt x="22" y="6"/>
                  <a:pt x="23" y="8"/>
                </a:cubicBezTo>
                <a:cubicBezTo>
                  <a:pt x="28" y="12"/>
                  <a:pt x="28" y="12"/>
                  <a:pt x="28" y="12"/>
                </a:cubicBezTo>
                <a:cubicBezTo>
                  <a:pt x="29" y="11"/>
                  <a:pt x="31" y="10"/>
                  <a:pt x="33" y="10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1"/>
                  <a:pt x="35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1"/>
                  <a:pt x="56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6" y="17"/>
                </a:moveTo>
                <a:cubicBezTo>
                  <a:pt x="56" y="17"/>
                  <a:pt x="56" y="17"/>
                  <a:pt x="56" y="17"/>
                </a:cubicBezTo>
                <a:cubicBezTo>
                  <a:pt x="55" y="16"/>
                  <a:pt x="53" y="16"/>
                  <a:pt x="52" y="16"/>
                </a:cubicBezTo>
                <a:cubicBezTo>
                  <a:pt x="50" y="15"/>
                  <a:pt x="49" y="14"/>
                  <a:pt x="49" y="12"/>
                </a:cubicBezTo>
                <a:cubicBezTo>
                  <a:pt x="49" y="7"/>
                  <a:pt x="49" y="7"/>
                  <a:pt x="49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4"/>
                  <a:pt x="39" y="15"/>
                  <a:pt x="38" y="16"/>
                </a:cubicBezTo>
                <a:cubicBezTo>
                  <a:pt x="35" y="16"/>
                  <a:pt x="32" y="18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7" y="20"/>
                  <a:pt x="26" y="20"/>
                  <a:pt x="25" y="19"/>
                </a:cubicBezTo>
                <a:cubicBezTo>
                  <a:pt x="21" y="15"/>
                  <a:pt x="21" y="15"/>
                  <a:pt x="21" y="15"/>
                </a:cubicBezTo>
                <a:cubicBezTo>
                  <a:pt x="15" y="21"/>
                  <a:pt x="15" y="21"/>
                  <a:pt x="15" y="21"/>
                </a:cubicBezTo>
                <a:cubicBezTo>
                  <a:pt x="18" y="25"/>
                  <a:pt x="18" y="25"/>
                  <a:pt x="18" y="25"/>
                </a:cubicBezTo>
                <a:cubicBezTo>
                  <a:pt x="20" y="26"/>
                  <a:pt x="20" y="28"/>
                  <a:pt x="19" y="29"/>
                </a:cubicBezTo>
                <a:cubicBezTo>
                  <a:pt x="18" y="30"/>
                  <a:pt x="17" y="32"/>
                  <a:pt x="17" y="33"/>
                </a:cubicBezTo>
                <a:cubicBezTo>
                  <a:pt x="16" y="35"/>
                  <a:pt x="16" y="36"/>
                  <a:pt x="15" y="38"/>
                </a:cubicBezTo>
                <a:cubicBezTo>
                  <a:pt x="15" y="39"/>
                  <a:pt x="14" y="41"/>
                  <a:pt x="12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9"/>
                  <a:pt x="7" y="49"/>
                  <a:pt x="7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3" y="49"/>
                  <a:pt x="15" y="50"/>
                  <a:pt x="15" y="52"/>
                </a:cubicBezTo>
                <a:cubicBezTo>
                  <a:pt x="16" y="54"/>
                  <a:pt x="16" y="55"/>
                  <a:pt x="17" y="57"/>
                </a:cubicBezTo>
                <a:cubicBezTo>
                  <a:pt x="17" y="58"/>
                  <a:pt x="18" y="60"/>
                  <a:pt x="19" y="61"/>
                </a:cubicBezTo>
                <a:cubicBezTo>
                  <a:pt x="20" y="62"/>
                  <a:pt x="20" y="64"/>
                  <a:pt x="18" y="65"/>
                </a:cubicBezTo>
                <a:cubicBezTo>
                  <a:pt x="15" y="69"/>
                  <a:pt x="15" y="69"/>
                  <a:pt x="15" y="69"/>
                </a:cubicBezTo>
                <a:cubicBezTo>
                  <a:pt x="21" y="75"/>
                  <a:pt x="21" y="75"/>
                  <a:pt x="21" y="75"/>
                </a:cubicBezTo>
                <a:cubicBezTo>
                  <a:pt x="24" y="71"/>
                  <a:pt x="24" y="71"/>
                  <a:pt x="24" y="71"/>
                </a:cubicBezTo>
                <a:cubicBezTo>
                  <a:pt x="25" y="70"/>
                  <a:pt x="27" y="70"/>
                  <a:pt x="29" y="71"/>
                </a:cubicBezTo>
                <a:cubicBezTo>
                  <a:pt x="30" y="72"/>
                  <a:pt x="32" y="72"/>
                  <a:pt x="33" y="73"/>
                </a:cubicBezTo>
                <a:cubicBezTo>
                  <a:pt x="35" y="74"/>
                  <a:pt x="36" y="74"/>
                  <a:pt x="38" y="74"/>
                </a:cubicBezTo>
                <a:cubicBezTo>
                  <a:pt x="39" y="75"/>
                  <a:pt x="40" y="76"/>
                  <a:pt x="40" y="78"/>
                </a:cubicBezTo>
                <a:cubicBezTo>
                  <a:pt x="40" y="83"/>
                  <a:pt x="40" y="83"/>
                  <a:pt x="40" y="83"/>
                </a:cubicBezTo>
                <a:cubicBezTo>
                  <a:pt x="49" y="83"/>
                  <a:pt x="49" y="83"/>
                  <a:pt x="49" y="83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6"/>
                  <a:pt x="50" y="75"/>
                  <a:pt x="52" y="74"/>
                </a:cubicBezTo>
                <a:cubicBezTo>
                  <a:pt x="53" y="74"/>
                  <a:pt x="55" y="74"/>
                  <a:pt x="56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8" y="72"/>
                  <a:pt x="59" y="72"/>
                  <a:pt x="61" y="71"/>
                </a:cubicBezTo>
                <a:cubicBezTo>
                  <a:pt x="62" y="70"/>
                  <a:pt x="64" y="70"/>
                  <a:pt x="65" y="71"/>
                </a:cubicBezTo>
                <a:cubicBezTo>
                  <a:pt x="69" y="75"/>
                  <a:pt x="69" y="75"/>
                  <a:pt x="69" y="75"/>
                </a:cubicBezTo>
                <a:cubicBezTo>
                  <a:pt x="75" y="69"/>
                  <a:pt x="75" y="69"/>
                  <a:pt x="75" y="69"/>
                </a:cubicBezTo>
                <a:cubicBezTo>
                  <a:pt x="71" y="65"/>
                  <a:pt x="71" y="65"/>
                  <a:pt x="71" y="65"/>
                </a:cubicBezTo>
                <a:cubicBezTo>
                  <a:pt x="70" y="64"/>
                  <a:pt x="70" y="62"/>
                  <a:pt x="70" y="61"/>
                </a:cubicBezTo>
                <a:cubicBezTo>
                  <a:pt x="71" y="60"/>
                  <a:pt x="72" y="58"/>
                  <a:pt x="73" y="57"/>
                </a:cubicBezTo>
                <a:cubicBezTo>
                  <a:pt x="73" y="55"/>
                  <a:pt x="74" y="54"/>
                  <a:pt x="74" y="52"/>
                </a:cubicBezTo>
                <a:cubicBezTo>
                  <a:pt x="74" y="50"/>
                  <a:pt x="76" y="49"/>
                  <a:pt x="77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1"/>
                  <a:pt x="83" y="41"/>
                  <a:pt x="83" y="41"/>
                </a:cubicBezTo>
                <a:cubicBezTo>
                  <a:pt x="77" y="41"/>
                  <a:pt x="77" y="41"/>
                  <a:pt x="77" y="41"/>
                </a:cubicBezTo>
                <a:cubicBezTo>
                  <a:pt x="76" y="41"/>
                  <a:pt x="74" y="40"/>
                  <a:pt x="74" y="38"/>
                </a:cubicBezTo>
                <a:cubicBezTo>
                  <a:pt x="74" y="36"/>
                  <a:pt x="73" y="35"/>
                  <a:pt x="73" y="33"/>
                </a:cubicBezTo>
                <a:cubicBezTo>
                  <a:pt x="72" y="32"/>
                  <a:pt x="71" y="30"/>
                  <a:pt x="70" y="29"/>
                </a:cubicBezTo>
                <a:cubicBezTo>
                  <a:pt x="70" y="28"/>
                  <a:pt x="70" y="26"/>
                  <a:pt x="71" y="25"/>
                </a:cubicBezTo>
                <a:cubicBezTo>
                  <a:pt x="75" y="21"/>
                  <a:pt x="75" y="21"/>
                  <a:pt x="75" y="21"/>
                </a:cubicBezTo>
                <a:cubicBezTo>
                  <a:pt x="69" y="15"/>
                  <a:pt x="69" y="15"/>
                  <a:pt x="69" y="15"/>
                </a:cubicBezTo>
                <a:cubicBezTo>
                  <a:pt x="65" y="19"/>
                  <a:pt x="65" y="19"/>
                  <a:pt x="65" y="19"/>
                </a:cubicBezTo>
                <a:cubicBezTo>
                  <a:pt x="64" y="20"/>
                  <a:pt x="62" y="20"/>
                  <a:pt x="61" y="19"/>
                </a:cubicBezTo>
                <a:cubicBezTo>
                  <a:pt x="59" y="18"/>
                  <a:pt x="58" y="18"/>
                  <a:pt x="56" y="17"/>
                </a:cubicBezTo>
                <a:close/>
                <a:moveTo>
                  <a:pt x="45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35" y="28"/>
                  <a:pt x="27" y="35"/>
                  <a:pt x="27" y="45"/>
                </a:cubicBezTo>
                <a:cubicBezTo>
                  <a:pt x="27" y="54"/>
                  <a:pt x="35" y="62"/>
                  <a:pt x="45" y="62"/>
                </a:cubicBezTo>
                <a:cubicBezTo>
                  <a:pt x="54" y="62"/>
                  <a:pt x="62" y="54"/>
                  <a:pt x="62" y="45"/>
                </a:cubicBezTo>
                <a:cubicBezTo>
                  <a:pt x="62" y="36"/>
                  <a:pt x="54" y="28"/>
                  <a:pt x="45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Freeform 42"/>
          <p:cNvSpPr>
            <a:spLocks/>
          </p:cNvSpPr>
          <p:nvPr/>
        </p:nvSpPr>
        <p:spPr bwMode="auto">
          <a:xfrm>
            <a:off x="1716088" y="2209801"/>
            <a:ext cx="1990725" cy="1222375"/>
          </a:xfrm>
          <a:custGeom>
            <a:avLst/>
            <a:gdLst>
              <a:gd name="T0" fmla="*/ 1254 w 1254"/>
              <a:gd name="T1" fmla="*/ 0 h 770"/>
              <a:gd name="T2" fmla="*/ 0 w 1254"/>
              <a:gd name="T3" fmla="*/ 0 h 770"/>
              <a:gd name="T4" fmla="*/ 0 w 1254"/>
              <a:gd name="T5" fmla="*/ 770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4" h="770">
                <a:moveTo>
                  <a:pt x="1254" y="0"/>
                </a:moveTo>
                <a:lnTo>
                  <a:pt x="0" y="0"/>
                </a:lnTo>
                <a:lnTo>
                  <a:pt x="0" y="770"/>
                </a:lnTo>
              </a:path>
            </a:pathLst>
          </a:custGeom>
          <a:noFill/>
          <a:ln w="6350" cap="flat" cmpd="sng">
            <a:solidFill>
              <a:srgbClr val="FFFFFF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5" name="Freeform 43"/>
          <p:cNvSpPr>
            <a:spLocks/>
          </p:cNvSpPr>
          <p:nvPr/>
        </p:nvSpPr>
        <p:spPr bwMode="auto">
          <a:xfrm flipH="1">
            <a:off x="4194696" y="2867377"/>
            <a:ext cx="168712" cy="599565"/>
          </a:xfrm>
          <a:custGeom>
            <a:avLst/>
            <a:gdLst>
              <a:gd name="T0" fmla="*/ 0 w 263"/>
              <a:gd name="T1" fmla="*/ 311 h 311"/>
              <a:gd name="T2" fmla="*/ 0 w 263"/>
              <a:gd name="T3" fmla="*/ 160 h 311"/>
              <a:gd name="T4" fmla="*/ 263 w 263"/>
              <a:gd name="T5" fmla="*/ 160 h 311"/>
              <a:gd name="T6" fmla="*/ 263 w 263"/>
              <a:gd name="T7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3" h="311">
                <a:moveTo>
                  <a:pt x="0" y="311"/>
                </a:moveTo>
                <a:lnTo>
                  <a:pt x="0" y="160"/>
                </a:lnTo>
                <a:lnTo>
                  <a:pt x="263" y="160"/>
                </a:lnTo>
                <a:lnTo>
                  <a:pt x="263" y="0"/>
                </a:lnTo>
              </a:path>
            </a:pathLst>
          </a:custGeom>
          <a:noFill/>
          <a:ln w="6350" cap="flat" cmpd="sng">
            <a:solidFill>
              <a:srgbClr val="FFFFFF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6744111" y="3987801"/>
            <a:ext cx="6976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</a:rPr>
              <a:t>工业革命</a:t>
            </a:r>
            <a:endParaRPr lang="zh-CN" altLang="zh-CN" sz="1000" b="1" dirty="0">
              <a:solidFill>
                <a:srgbClr val="EA551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4007806" y="3987801"/>
            <a:ext cx="6976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A9D25A"/>
                </a:solidFill>
                <a:latin typeface="微软雅黑" pitchFamily="34" charset="-122"/>
                <a:ea typeface="微软雅黑" pitchFamily="34" charset="-122"/>
              </a:rPr>
              <a:t>铁器时代</a:t>
            </a:r>
            <a:endParaRPr lang="zh-CN" altLang="zh-CN" sz="1000" b="1" dirty="0">
              <a:solidFill>
                <a:srgbClr val="A9D25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1" name="Rectangle 49"/>
          <p:cNvSpPr>
            <a:spLocks noChangeArrowheads="1"/>
          </p:cNvSpPr>
          <p:nvPr/>
        </p:nvSpPr>
        <p:spPr bwMode="auto">
          <a:xfrm>
            <a:off x="1375211" y="3987801"/>
            <a:ext cx="6976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rgbClr val="7BBFAA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zh-CN" sz="1000" b="1" dirty="0">
              <a:solidFill>
                <a:srgbClr val="7BBFA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1000125" y="4276726"/>
            <a:ext cx="14398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</a:rPr>
              <a:t>静态页面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带有简单逻辑的</a:t>
            </a:r>
            <a:r>
              <a:rPr lang="zh-CN" altLang="en-US" sz="800" dirty="0" smtClean="0">
                <a:solidFill>
                  <a:schemeClr val="bg1"/>
                </a:solidFill>
              </a:rPr>
              <a:t>界面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zh-CN" altLang="en-US" sz="800" dirty="0" smtClean="0">
                <a:solidFill>
                  <a:schemeClr val="bg1"/>
                </a:solidFill>
              </a:rPr>
              <a:t>结合服务</a:t>
            </a:r>
            <a:r>
              <a:rPr lang="zh-CN" altLang="en-US" sz="800" dirty="0">
                <a:solidFill>
                  <a:schemeClr val="bg1"/>
                </a:solidFill>
              </a:rPr>
              <a:t>端技术的混合</a:t>
            </a:r>
            <a:r>
              <a:rPr lang="zh-CN" altLang="en-US" sz="800" dirty="0" smtClean="0">
                <a:solidFill>
                  <a:schemeClr val="bg1"/>
                </a:solidFill>
              </a:rPr>
              <a:t>编程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组件化的萌芽</a:t>
            </a:r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3635896" y="4276726"/>
            <a:ext cx="1439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</a:rPr>
              <a:t>AJAX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JavaScript</a:t>
            </a:r>
            <a:r>
              <a:rPr lang="zh-CN" altLang="en-US" sz="800" dirty="0">
                <a:solidFill>
                  <a:schemeClr val="bg1"/>
                </a:solidFill>
              </a:rPr>
              <a:t>基础</a:t>
            </a:r>
            <a:r>
              <a:rPr lang="zh-CN" altLang="en-US" sz="800" dirty="0" smtClean="0">
                <a:solidFill>
                  <a:schemeClr val="bg1"/>
                </a:solidFill>
              </a:rPr>
              <a:t>库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模块代码加载</a:t>
            </a:r>
            <a:r>
              <a:rPr lang="zh-CN" altLang="en-US" sz="800" dirty="0" smtClean="0">
                <a:solidFill>
                  <a:schemeClr val="bg1"/>
                </a:solidFill>
              </a:rPr>
              <a:t>方式</a:t>
            </a:r>
            <a:endParaRPr lang="en-US" altLang="zh-CN" sz="800" dirty="0" smtClean="0">
              <a:solidFill>
                <a:schemeClr val="bg1"/>
              </a:solidFill>
            </a:endParaRPr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6372200" y="4276726"/>
            <a:ext cx="14398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MV*</a:t>
            </a:r>
            <a:r>
              <a:rPr lang="zh-CN" altLang="en-US" sz="800" dirty="0">
                <a:solidFill>
                  <a:schemeClr val="bg1"/>
                </a:solidFill>
              </a:rPr>
              <a:t>框架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 smtClean="0">
                <a:solidFill>
                  <a:schemeClr val="bg1"/>
                </a:solidFill>
              </a:rPr>
              <a:t>模板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 smtClean="0">
                <a:solidFill>
                  <a:schemeClr val="bg1"/>
                </a:solidFill>
              </a:rPr>
              <a:t>路由</a:t>
            </a:r>
            <a:endParaRPr lang="en-US" altLang="zh-CN" sz="8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</a:rPr>
              <a:t>自定义标签</a:t>
            </a:r>
          </a:p>
        </p:txBody>
      </p:sp>
      <p:sp>
        <p:nvSpPr>
          <p:cNvPr id="23606" name="Rectangle 54"/>
          <p:cNvSpPr>
            <a:spLocks noChangeArrowheads="1"/>
          </p:cNvSpPr>
          <p:nvPr/>
        </p:nvSpPr>
        <p:spPr bwMode="auto">
          <a:xfrm>
            <a:off x="3807758" y="2345854"/>
            <a:ext cx="10871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Impact" panose="020B0806030902050204" pitchFamily="34" charset="0"/>
              </a:rPr>
              <a:t>前端的发展</a:t>
            </a:r>
            <a:endParaRPr lang="zh-CN" altLang="zh-CN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0" name="Freeform 42"/>
          <p:cNvSpPr>
            <a:spLocks/>
          </p:cNvSpPr>
          <p:nvPr/>
        </p:nvSpPr>
        <p:spPr bwMode="auto">
          <a:xfrm flipH="1">
            <a:off x="5175249" y="2409482"/>
            <a:ext cx="1936749" cy="1067143"/>
          </a:xfrm>
          <a:custGeom>
            <a:avLst/>
            <a:gdLst>
              <a:gd name="T0" fmla="*/ 1254 w 1254"/>
              <a:gd name="T1" fmla="*/ 0 h 770"/>
              <a:gd name="T2" fmla="*/ 0 w 1254"/>
              <a:gd name="T3" fmla="*/ 0 h 770"/>
              <a:gd name="T4" fmla="*/ 0 w 1254"/>
              <a:gd name="T5" fmla="*/ 770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4" h="770">
                <a:moveTo>
                  <a:pt x="1254" y="0"/>
                </a:moveTo>
                <a:lnTo>
                  <a:pt x="0" y="0"/>
                </a:lnTo>
                <a:lnTo>
                  <a:pt x="0" y="770"/>
                </a:lnTo>
              </a:path>
            </a:pathLst>
          </a:custGeom>
          <a:noFill/>
          <a:ln w="6350" cap="flat" cmpd="sng">
            <a:solidFill>
              <a:srgbClr val="FFFFFF"/>
            </a:solidFill>
            <a:prstDash val="dash"/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2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235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235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35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35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3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36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3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3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5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5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 p14:presetBounceEnd="50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7" dur="500" fill="hold"/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8" dur="500" fill="hold"/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 p14:presetBounceEnd="50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1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2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grpId="0" nodeType="withEffect" p14:presetBounceEnd="50000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5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6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5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3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35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23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235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5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3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35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5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3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35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3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35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6" grpId="1" animBg="1"/>
          <p:bldP spid="23557" grpId="0" animBg="1"/>
          <p:bldP spid="23557" grpId="1" animBg="1"/>
          <p:bldP spid="23558" grpId="0" animBg="1"/>
          <p:bldP spid="23558" grpId="1" animBg="1"/>
          <p:bldP spid="23559" grpId="0" animBg="1"/>
          <p:bldP spid="23559" grpId="1" animBg="1"/>
          <p:bldP spid="23560" grpId="0" animBg="1"/>
          <p:bldP spid="23560" grpId="1" animBg="1"/>
          <p:bldP spid="23561" grpId="0" animBg="1"/>
          <p:bldP spid="23561" grpId="1" animBg="1"/>
          <p:bldP spid="23562" grpId="0" animBg="1"/>
          <p:bldP spid="23562" grpId="1" animBg="1"/>
          <p:bldP spid="23563" grpId="0" animBg="1"/>
          <p:bldP spid="23563" grpId="1" animBg="1"/>
          <p:bldP spid="23564" grpId="0" animBg="1"/>
          <p:bldP spid="23564" grpId="1" animBg="1"/>
          <p:bldP spid="23566" grpId="0" animBg="1"/>
          <p:bldP spid="23567" grpId="0" animBg="1"/>
          <p:bldP spid="23569" grpId="0" animBg="1"/>
          <p:bldP spid="23570" grpId="0" animBg="1"/>
          <p:bldP spid="23575" grpId="0" animBg="1"/>
          <p:bldP spid="23576" grpId="0" animBg="1"/>
          <p:bldP spid="23594" grpId="0" animBg="1"/>
          <p:bldP spid="23595" grpId="0" animBg="1"/>
          <p:bldP spid="23599" grpId="0"/>
          <p:bldP spid="23600" grpId="0"/>
          <p:bldP spid="23601" grpId="0"/>
          <p:bldP spid="23602" grpId="0"/>
          <p:bldP spid="23603" grpId="0"/>
          <p:bldP spid="23604" grpId="0"/>
          <p:bldP spid="23606" grpId="0"/>
          <p:bldP spid="23606" grpId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/>
          <p:bldP spid="61" grpId="1"/>
          <p:bldP spid="62" grpId="0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235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235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235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235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3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3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36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3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3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36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36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36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3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35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35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23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5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5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3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35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235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23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235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5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3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35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3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35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35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3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35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35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3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35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6" grpId="1" animBg="1"/>
          <p:bldP spid="23557" grpId="0" animBg="1"/>
          <p:bldP spid="23557" grpId="1" animBg="1"/>
          <p:bldP spid="23558" grpId="0" animBg="1"/>
          <p:bldP spid="23558" grpId="1" animBg="1"/>
          <p:bldP spid="23559" grpId="0" animBg="1"/>
          <p:bldP spid="23559" grpId="1" animBg="1"/>
          <p:bldP spid="23560" grpId="0" animBg="1"/>
          <p:bldP spid="23560" grpId="1" animBg="1"/>
          <p:bldP spid="23561" grpId="0" animBg="1"/>
          <p:bldP spid="23561" grpId="1" animBg="1"/>
          <p:bldP spid="23562" grpId="0" animBg="1"/>
          <p:bldP spid="23562" grpId="1" animBg="1"/>
          <p:bldP spid="23563" grpId="0" animBg="1"/>
          <p:bldP spid="23563" grpId="1" animBg="1"/>
          <p:bldP spid="23564" grpId="0" animBg="1"/>
          <p:bldP spid="23564" grpId="1" animBg="1"/>
          <p:bldP spid="23566" grpId="0" animBg="1"/>
          <p:bldP spid="23567" grpId="0" animBg="1"/>
          <p:bldP spid="23569" grpId="0" animBg="1"/>
          <p:bldP spid="23570" grpId="0" animBg="1"/>
          <p:bldP spid="23575" grpId="0" animBg="1"/>
          <p:bldP spid="23576" grpId="0" animBg="1"/>
          <p:bldP spid="23594" grpId="0" animBg="1"/>
          <p:bldP spid="23595" grpId="0" animBg="1"/>
          <p:bldP spid="23599" grpId="0"/>
          <p:bldP spid="23600" grpId="0"/>
          <p:bldP spid="23601" grpId="0"/>
          <p:bldP spid="23602" grpId="0"/>
          <p:bldP spid="23603" grpId="0"/>
          <p:bldP spid="23604" grpId="0"/>
          <p:bldP spid="23606" grpId="0"/>
          <p:bldP spid="23606" grpId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/>
          <p:bldP spid="61" grpId="1"/>
          <p:bldP spid="62" grpId="0"/>
          <p:bldP spid="40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75050" y="1334056"/>
            <a:ext cx="1895475" cy="3073400"/>
            <a:chOff x="3575050" y="1334056"/>
            <a:chExt cx="1895475" cy="3073400"/>
          </a:xfrm>
        </p:grpSpPr>
        <p:sp>
          <p:nvSpPr>
            <p:cNvPr id="15381" name="Freeform 21"/>
            <p:cNvSpPr>
              <a:spLocks/>
            </p:cNvSpPr>
            <p:nvPr/>
          </p:nvSpPr>
          <p:spPr bwMode="auto">
            <a:xfrm>
              <a:off x="4586288" y="2523094"/>
              <a:ext cx="539750" cy="790575"/>
            </a:xfrm>
            <a:custGeom>
              <a:avLst/>
              <a:gdLst>
                <a:gd name="T0" fmla="*/ 293 w 434"/>
                <a:gd name="T1" fmla="*/ 94 h 635"/>
                <a:gd name="T2" fmla="*/ 334 w 434"/>
                <a:gd name="T3" fmla="*/ 80 h 635"/>
                <a:gd name="T4" fmla="*/ 401 w 434"/>
                <a:gd name="T5" fmla="*/ 118 h 635"/>
                <a:gd name="T6" fmla="*/ 434 w 434"/>
                <a:gd name="T7" fmla="*/ 118 h 635"/>
                <a:gd name="T8" fmla="*/ 434 w 434"/>
                <a:gd name="T9" fmla="*/ 0 h 635"/>
                <a:gd name="T10" fmla="*/ 0 w 434"/>
                <a:gd name="T11" fmla="*/ 0 h 635"/>
                <a:gd name="T12" fmla="*/ 0 w 434"/>
                <a:gd name="T13" fmla="*/ 463 h 635"/>
                <a:gd name="T14" fmla="*/ 158 w 434"/>
                <a:gd name="T15" fmla="*/ 463 h 635"/>
                <a:gd name="T16" fmla="*/ 169 w 434"/>
                <a:gd name="T17" fmla="*/ 474 h 635"/>
                <a:gd name="T18" fmla="*/ 169 w 434"/>
                <a:gd name="T19" fmla="*/ 528 h 635"/>
                <a:gd name="T20" fmla="*/ 165 w 434"/>
                <a:gd name="T21" fmla="*/ 537 h 635"/>
                <a:gd name="T22" fmla="*/ 129 w 434"/>
                <a:gd name="T23" fmla="*/ 586 h 635"/>
                <a:gd name="T24" fmla="*/ 141 w 434"/>
                <a:gd name="T25" fmla="*/ 619 h 635"/>
                <a:gd name="T26" fmla="*/ 184 w 434"/>
                <a:gd name="T27" fmla="*/ 635 h 635"/>
                <a:gd name="T28" fmla="*/ 251 w 434"/>
                <a:gd name="T29" fmla="*/ 594 h 635"/>
                <a:gd name="T30" fmla="*/ 210 w 434"/>
                <a:gd name="T31" fmla="*/ 533 h 635"/>
                <a:gd name="T32" fmla="*/ 204 w 434"/>
                <a:gd name="T33" fmla="*/ 524 h 635"/>
                <a:gd name="T34" fmla="*/ 204 w 434"/>
                <a:gd name="T35" fmla="*/ 471 h 635"/>
                <a:gd name="T36" fmla="*/ 215 w 434"/>
                <a:gd name="T37" fmla="*/ 460 h 635"/>
                <a:gd name="T38" fmla="*/ 434 w 434"/>
                <a:gd name="T39" fmla="*/ 460 h 635"/>
                <a:gd name="T40" fmla="*/ 434 w 434"/>
                <a:gd name="T41" fmla="*/ 199 h 635"/>
                <a:gd name="T42" fmla="*/ 410 w 434"/>
                <a:gd name="T43" fmla="*/ 199 h 635"/>
                <a:gd name="T44" fmla="*/ 338 w 434"/>
                <a:gd name="T45" fmla="*/ 243 h 635"/>
                <a:gd name="T46" fmla="*/ 270 w 434"/>
                <a:gd name="T47" fmla="*/ 161 h 635"/>
                <a:gd name="T48" fmla="*/ 293 w 434"/>
                <a:gd name="T49" fmla="*/ 9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4" h="635">
                  <a:moveTo>
                    <a:pt x="293" y="94"/>
                  </a:moveTo>
                  <a:cubicBezTo>
                    <a:pt x="304" y="84"/>
                    <a:pt x="318" y="79"/>
                    <a:pt x="334" y="80"/>
                  </a:cubicBezTo>
                  <a:cubicBezTo>
                    <a:pt x="360" y="81"/>
                    <a:pt x="391" y="108"/>
                    <a:pt x="401" y="118"/>
                  </a:cubicBezTo>
                  <a:cubicBezTo>
                    <a:pt x="434" y="118"/>
                    <a:pt x="434" y="118"/>
                    <a:pt x="434" y="118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158" y="463"/>
                    <a:pt x="158" y="463"/>
                    <a:pt x="158" y="463"/>
                  </a:cubicBezTo>
                  <a:cubicBezTo>
                    <a:pt x="164" y="463"/>
                    <a:pt x="169" y="468"/>
                    <a:pt x="169" y="474"/>
                  </a:cubicBezTo>
                  <a:cubicBezTo>
                    <a:pt x="169" y="528"/>
                    <a:pt x="169" y="528"/>
                    <a:pt x="169" y="528"/>
                  </a:cubicBezTo>
                  <a:cubicBezTo>
                    <a:pt x="169" y="532"/>
                    <a:pt x="168" y="535"/>
                    <a:pt x="165" y="537"/>
                  </a:cubicBezTo>
                  <a:cubicBezTo>
                    <a:pt x="156" y="544"/>
                    <a:pt x="130" y="568"/>
                    <a:pt x="129" y="586"/>
                  </a:cubicBezTo>
                  <a:cubicBezTo>
                    <a:pt x="129" y="598"/>
                    <a:pt x="133" y="611"/>
                    <a:pt x="141" y="619"/>
                  </a:cubicBezTo>
                  <a:cubicBezTo>
                    <a:pt x="151" y="630"/>
                    <a:pt x="166" y="635"/>
                    <a:pt x="184" y="635"/>
                  </a:cubicBezTo>
                  <a:cubicBezTo>
                    <a:pt x="207" y="635"/>
                    <a:pt x="248" y="630"/>
                    <a:pt x="251" y="594"/>
                  </a:cubicBezTo>
                  <a:cubicBezTo>
                    <a:pt x="253" y="560"/>
                    <a:pt x="210" y="533"/>
                    <a:pt x="210" y="533"/>
                  </a:cubicBezTo>
                  <a:cubicBezTo>
                    <a:pt x="206" y="531"/>
                    <a:pt x="204" y="527"/>
                    <a:pt x="204" y="524"/>
                  </a:cubicBezTo>
                  <a:cubicBezTo>
                    <a:pt x="204" y="471"/>
                    <a:pt x="204" y="471"/>
                    <a:pt x="204" y="471"/>
                  </a:cubicBezTo>
                  <a:cubicBezTo>
                    <a:pt x="204" y="465"/>
                    <a:pt x="209" y="460"/>
                    <a:pt x="215" y="460"/>
                  </a:cubicBezTo>
                  <a:cubicBezTo>
                    <a:pt x="434" y="460"/>
                    <a:pt x="434" y="460"/>
                    <a:pt x="434" y="460"/>
                  </a:cubicBezTo>
                  <a:cubicBezTo>
                    <a:pt x="434" y="199"/>
                    <a:pt x="434" y="199"/>
                    <a:pt x="434" y="199"/>
                  </a:cubicBezTo>
                  <a:cubicBezTo>
                    <a:pt x="410" y="199"/>
                    <a:pt x="410" y="199"/>
                    <a:pt x="410" y="199"/>
                  </a:cubicBezTo>
                  <a:cubicBezTo>
                    <a:pt x="399" y="211"/>
                    <a:pt x="368" y="243"/>
                    <a:pt x="338" y="243"/>
                  </a:cubicBezTo>
                  <a:cubicBezTo>
                    <a:pt x="305" y="243"/>
                    <a:pt x="270" y="222"/>
                    <a:pt x="270" y="161"/>
                  </a:cubicBezTo>
                  <a:cubicBezTo>
                    <a:pt x="270" y="124"/>
                    <a:pt x="282" y="104"/>
                    <a:pt x="293" y="94"/>
                  </a:cubicBez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2" name="Freeform 22"/>
            <p:cNvSpPr>
              <a:spLocks/>
            </p:cNvSpPr>
            <p:nvPr/>
          </p:nvSpPr>
          <p:spPr bwMode="auto">
            <a:xfrm>
              <a:off x="4017963" y="2523094"/>
              <a:ext cx="541337" cy="576262"/>
            </a:xfrm>
            <a:custGeom>
              <a:avLst/>
              <a:gdLst>
                <a:gd name="T0" fmla="*/ 434 w 434"/>
                <a:gd name="T1" fmla="*/ 0 h 463"/>
                <a:gd name="T2" fmla="*/ 1 w 434"/>
                <a:gd name="T3" fmla="*/ 0 h 463"/>
                <a:gd name="T4" fmla="*/ 1 w 434"/>
                <a:gd name="T5" fmla="*/ 113 h 463"/>
                <a:gd name="T6" fmla="*/ 31 w 434"/>
                <a:gd name="T7" fmla="*/ 113 h 463"/>
                <a:gd name="T8" fmla="*/ 103 w 434"/>
                <a:gd name="T9" fmla="*/ 70 h 463"/>
                <a:gd name="T10" fmla="*/ 165 w 434"/>
                <a:gd name="T11" fmla="*/ 154 h 463"/>
                <a:gd name="T12" fmla="*/ 145 w 434"/>
                <a:gd name="T13" fmla="*/ 219 h 463"/>
                <a:gd name="T14" fmla="*/ 100 w 434"/>
                <a:gd name="T15" fmla="*/ 234 h 463"/>
                <a:gd name="T16" fmla="*/ 33 w 434"/>
                <a:gd name="T17" fmla="*/ 192 h 463"/>
                <a:gd name="T18" fmla="*/ 0 w 434"/>
                <a:gd name="T19" fmla="*/ 192 h 463"/>
                <a:gd name="T20" fmla="*/ 0 w 434"/>
                <a:gd name="T21" fmla="*/ 442 h 463"/>
                <a:gd name="T22" fmla="*/ 8 w 434"/>
                <a:gd name="T23" fmla="*/ 463 h 463"/>
                <a:gd name="T24" fmla="*/ 434 w 434"/>
                <a:gd name="T25" fmla="*/ 463 h 463"/>
                <a:gd name="T26" fmla="*/ 434 w 434"/>
                <a:gd name="T2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4" h="463">
                  <a:moveTo>
                    <a:pt x="4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9" y="99"/>
                    <a:pt x="60" y="69"/>
                    <a:pt x="103" y="70"/>
                  </a:cubicBezTo>
                  <a:cubicBezTo>
                    <a:pt x="165" y="72"/>
                    <a:pt x="165" y="134"/>
                    <a:pt x="165" y="154"/>
                  </a:cubicBezTo>
                  <a:cubicBezTo>
                    <a:pt x="165" y="184"/>
                    <a:pt x="158" y="205"/>
                    <a:pt x="145" y="219"/>
                  </a:cubicBezTo>
                  <a:cubicBezTo>
                    <a:pt x="133" y="229"/>
                    <a:pt x="118" y="234"/>
                    <a:pt x="100" y="234"/>
                  </a:cubicBezTo>
                  <a:cubicBezTo>
                    <a:pt x="62" y="233"/>
                    <a:pt x="42" y="209"/>
                    <a:pt x="33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3" y="449"/>
                    <a:pt x="6" y="456"/>
                    <a:pt x="8" y="463"/>
                  </a:cubicBezTo>
                  <a:cubicBezTo>
                    <a:pt x="434" y="463"/>
                    <a:pt x="434" y="463"/>
                    <a:pt x="434" y="463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3" name="Freeform 23"/>
            <p:cNvSpPr>
              <a:spLocks/>
            </p:cNvSpPr>
            <p:nvPr/>
          </p:nvSpPr>
          <p:spPr bwMode="auto">
            <a:xfrm>
              <a:off x="4019550" y="1334056"/>
              <a:ext cx="1385888" cy="768350"/>
            </a:xfrm>
            <a:custGeom>
              <a:avLst/>
              <a:gdLst>
                <a:gd name="T0" fmla="*/ 0 w 1114"/>
                <a:gd name="T1" fmla="*/ 445 h 616"/>
                <a:gd name="T2" fmla="*/ 186 w 1114"/>
                <a:gd name="T3" fmla="*/ 445 h 616"/>
                <a:gd name="T4" fmla="*/ 198 w 1114"/>
                <a:gd name="T5" fmla="*/ 456 h 616"/>
                <a:gd name="T6" fmla="*/ 198 w 1114"/>
                <a:gd name="T7" fmla="*/ 511 h 616"/>
                <a:gd name="T8" fmla="*/ 193 w 1114"/>
                <a:gd name="T9" fmla="*/ 521 h 616"/>
                <a:gd name="T10" fmla="*/ 161 w 1114"/>
                <a:gd name="T11" fmla="*/ 565 h 616"/>
                <a:gd name="T12" fmla="*/ 214 w 1114"/>
                <a:gd name="T13" fmla="*/ 616 h 616"/>
                <a:gd name="T14" fmla="*/ 279 w 1114"/>
                <a:gd name="T15" fmla="*/ 571 h 616"/>
                <a:gd name="T16" fmla="*/ 240 w 1114"/>
                <a:gd name="T17" fmla="*/ 519 h 616"/>
                <a:gd name="T18" fmla="*/ 233 w 1114"/>
                <a:gd name="T19" fmla="*/ 508 h 616"/>
                <a:gd name="T20" fmla="*/ 234 w 1114"/>
                <a:gd name="T21" fmla="*/ 458 h 616"/>
                <a:gd name="T22" fmla="*/ 245 w 1114"/>
                <a:gd name="T23" fmla="*/ 448 h 616"/>
                <a:gd name="T24" fmla="*/ 647 w 1114"/>
                <a:gd name="T25" fmla="*/ 448 h 616"/>
                <a:gd name="T26" fmla="*/ 647 w 1114"/>
                <a:gd name="T27" fmla="*/ 412 h 616"/>
                <a:gd name="T28" fmla="*/ 605 w 1114"/>
                <a:gd name="T29" fmla="*/ 339 h 616"/>
                <a:gd name="T30" fmla="*/ 683 w 1114"/>
                <a:gd name="T31" fmla="*/ 279 h 616"/>
                <a:gd name="T32" fmla="*/ 767 w 1114"/>
                <a:gd name="T33" fmla="*/ 338 h 616"/>
                <a:gd name="T34" fmla="*/ 728 w 1114"/>
                <a:gd name="T35" fmla="*/ 413 h 616"/>
                <a:gd name="T36" fmla="*/ 728 w 1114"/>
                <a:gd name="T37" fmla="*/ 446 h 616"/>
                <a:gd name="T38" fmla="*/ 1114 w 1114"/>
                <a:gd name="T39" fmla="*/ 446 h 616"/>
                <a:gd name="T40" fmla="*/ 952 w 1114"/>
                <a:gd name="T41" fmla="*/ 204 h 616"/>
                <a:gd name="T42" fmla="*/ 460 w 1114"/>
                <a:gd name="T43" fmla="*/ 2 h 616"/>
                <a:gd name="T44" fmla="*/ 0 w 1114"/>
                <a:gd name="T45" fmla="*/ 148 h 616"/>
                <a:gd name="T46" fmla="*/ 0 w 1114"/>
                <a:gd name="T47" fmla="*/ 44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4" h="616">
                  <a:moveTo>
                    <a:pt x="0" y="445"/>
                  </a:moveTo>
                  <a:cubicBezTo>
                    <a:pt x="186" y="445"/>
                    <a:pt x="186" y="445"/>
                    <a:pt x="186" y="445"/>
                  </a:cubicBezTo>
                  <a:cubicBezTo>
                    <a:pt x="193" y="445"/>
                    <a:pt x="198" y="449"/>
                    <a:pt x="198" y="456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8" y="515"/>
                    <a:pt x="196" y="519"/>
                    <a:pt x="193" y="521"/>
                  </a:cubicBezTo>
                  <a:cubicBezTo>
                    <a:pt x="184" y="526"/>
                    <a:pt x="161" y="546"/>
                    <a:pt x="161" y="565"/>
                  </a:cubicBezTo>
                  <a:cubicBezTo>
                    <a:pt x="161" y="591"/>
                    <a:pt x="179" y="616"/>
                    <a:pt x="214" y="616"/>
                  </a:cubicBezTo>
                  <a:cubicBezTo>
                    <a:pt x="249" y="616"/>
                    <a:pt x="278" y="597"/>
                    <a:pt x="279" y="571"/>
                  </a:cubicBezTo>
                  <a:cubicBezTo>
                    <a:pt x="280" y="534"/>
                    <a:pt x="240" y="519"/>
                    <a:pt x="240" y="519"/>
                  </a:cubicBezTo>
                  <a:cubicBezTo>
                    <a:pt x="236" y="517"/>
                    <a:pt x="233" y="513"/>
                    <a:pt x="233" y="508"/>
                  </a:cubicBezTo>
                  <a:cubicBezTo>
                    <a:pt x="234" y="458"/>
                    <a:pt x="234" y="458"/>
                    <a:pt x="234" y="458"/>
                  </a:cubicBezTo>
                  <a:cubicBezTo>
                    <a:pt x="235" y="452"/>
                    <a:pt x="239" y="448"/>
                    <a:pt x="245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47" y="412"/>
                    <a:pt x="647" y="412"/>
                    <a:pt x="647" y="412"/>
                  </a:cubicBezTo>
                  <a:cubicBezTo>
                    <a:pt x="634" y="404"/>
                    <a:pt x="605" y="380"/>
                    <a:pt x="605" y="339"/>
                  </a:cubicBezTo>
                  <a:cubicBezTo>
                    <a:pt x="605" y="298"/>
                    <a:pt x="646" y="279"/>
                    <a:pt x="683" y="279"/>
                  </a:cubicBezTo>
                  <a:cubicBezTo>
                    <a:pt x="722" y="279"/>
                    <a:pt x="767" y="294"/>
                    <a:pt x="767" y="338"/>
                  </a:cubicBezTo>
                  <a:cubicBezTo>
                    <a:pt x="767" y="378"/>
                    <a:pt x="739" y="404"/>
                    <a:pt x="728" y="413"/>
                  </a:cubicBezTo>
                  <a:cubicBezTo>
                    <a:pt x="728" y="446"/>
                    <a:pt x="728" y="446"/>
                    <a:pt x="728" y="446"/>
                  </a:cubicBezTo>
                  <a:cubicBezTo>
                    <a:pt x="1114" y="446"/>
                    <a:pt x="1114" y="446"/>
                    <a:pt x="1114" y="446"/>
                  </a:cubicBezTo>
                  <a:cubicBezTo>
                    <a:pt x="1079" y="356"/>
                    <a:pt x="1025" y="265"/>
                    <a:pt x="952" y="204"/>
                  </a:cubicBezTo>
                  <a:cubicBezTo>
                    <a:pt x="809" y="83"/>
                    <a:pt x="677" y="5"/>
                    <a:pt x="460" y="2"/>
                  </a:cubicBezTo>
                  <a:cubicBezTo>
                    <a:pt x="326" y="0"/>
                    <a:pt x="149" y="37"/>
                    <a:pt x="0" y="148"/>
                  </a:cubicBezTo>
                  <a:lnTo>
                    <a:pt x="0" y="445"/>
                  </a:lnTo>
                  <a:close/>
                </a:path>
              </a:pathLst>
            </a:custGeom>
            <a:solidFill>
              <a:srgbClr val="EB4544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4" name="Freeform 24"/>
            <p:cNvSpPr>
              <a:spLocks/>
            </p:cNvSpPr>
            <p:nvPr/>
          </p:nvSpPr>
          <p:spPr bwMode="auto">
            <a:xfrm>
              <a:off x="4586288" y="1710294"/>
              <a:ext cx="742950" cy="784225"/>
            </a:xfrm>
            <a:custGeom>
              <a:avLst/>
              <a:gdLst>
                <a:gd name="T0" fmla="*/ 434 w 598"/>
                <a:gd name="T1" fmla="*/ 422 h 631"/>
                <a:gd name="T2" fmla="*/ 445 w 598"/>
                <a:gd name="T3" fmla="*/ 411 h 631"/>
                <a:gd name="T4" fmla="*/ 492 w 598"/>
                <a:gd name="T5" fmla="*/ 411 h 631"/>
                <a:gd name="T6" fmla="*/ 501 w 598"/>
                <a:gd name="T7" fmla="*/ 415 h 631"/>
                <a:gd name="T8" fmla="*/ 556 w 598"/>
                <a:gd name="T9" fmla="*/ 451 h 631"/>
                <a:gd name="T10" fmla="*/ 598 w 598"/>
                <a:gd name="T11" fmla="*/ 389 h 631"/>
                <a:gd name="T12" fmla="*/ 557 w 598"/>
                <a:gd name="T13" fmla="*/ 334 h 631"/>
                <a:gd name="T14" fmla="*/ 499 w 598"/>
                <a:gd name="T15" fmla="*/ 374 h 631"/>
                <a:gd name="T16" fmla="*/ 491 w 598"/>
                <a:gd name="T17" fmla="*/ 377 h 631"/>
                <a:gd name="T18" fmla="*/ 441 w 598"/>
                <a:gd name="T19" fmla="*/ 377 h 631"/>
                <a:gd name="T20" fmla="*/ 430 w 598"/>
                <a:gd name="T21" fmla="*/ 366 h 631"/>
                <a:gd name="T22" fmla="*/ 430 w 598"/>
                <a:gd name="T23" fmla="*/ 167 h 631"/>
                <a:gd name="T24" fmla="*/ 262 w 598"/>
                <a:gd name="T25" fmla="*/ 167 h 631"/>
                <a:gd name="T26" fmla="*/ 251 w 598"/>
                <a:gd name="T27" fmla="*/ 156 h 631"/>
                <a:gd name="T28" fmla="*/ 251 w 598"/>
                <a:gd name="T29" fmla="*/ 107 h 631"/>
                <a:gd name="T30" fmla="*/ 256 w 598"/>
                <a:gd name="T31" fmla="*/ 98 h 631"/>
                <a:gd name="T32" fmla="*/ 290 w 598"/>
                <a:gd name="T33" fmla="*/ 37 h 631"/>
                <a:gd name="T34" fmla="*/ 228 w 598"/>
                <a:gd name="T35" fmla="*/ 0 h 631"/>
                <a:gd name="T36" fmla="*/ 172 w 598"/>
                <a:gd name="T37" fmla="*/ 38 h 631"/>
                <a:gd name="T38" fmla="*/ 208 w 598"/>
                <a:gd name="T39" fmla="*/ 96 h 631"/>
                <a:gd name="T40" fmla="*/ 214 w 598"/>
                <a:gd name="T41" fmla="*/ 105 h 631"/>
                <a:gd name="T42" fmla="*/ 214 w 598"/>
                <a:gd name="T43" fmla="*/ 158 h 631"/>
                <a:gd name="T44" fmla="*/ 203 w 598"/>
                <a:gd name="T45" fmla="*/ 169 h 631"/>
                <a:gd name="T46" fmla="*/ 0 w 598"/>
                <a:gd name="T47" fmla="*/ 169 h 631"/>
                <a:gd name="T48" fmla="*/ 0 w 598"/>
                <a:gd name="T49" fmla="*/ 631 h 631"/>
                <a:gd name="T50" fmla="*/ 434 w 598"/>
                <a:gd name="T51" fmla="*/ 631 h 631"/>
                <a:gd name="T52" fmla="*/ 434 w 598"/>
                <a:gd name="T53" fmla="*/ 422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8" h="631">
                  <a:moveTo>
                    <a:pt x="434" y="422"/>
                  </a:moveTo>
                  <a:cubicBezTo>
                    <a:pt x="434" y="416"/>
                    <a:pt x="439" y="411"/>
                    <a:pt x="445" y="411"/>
                  </a:cubicBezTo>
                  <a:cubicBezTo>
                    <a:pt x="492" y="411"/>
                    <a:pt x="492" y="411"/>
                    <a:pt x="492" y="411"/>
                  </a:cubicBezTo>
                  <a:cubicBezTo>
                    <a:pt x="496" y="411"/>
                    <a:pt x="499" y="413"/>
                    <a:pt x="501" y="415"/>
                  </a:cubicBezTo>
                  <a:cubicBezTo>
                    <a:pt x="509" y="425"/>
                    <a:pt x="533" y="451"/>
                    <a:pt x="556" y="451"/>
                  </a:cubicBezTo>
                  <a:cubicBezTo>
                    <a:pt x="587" y="451"/>
                    <a:pt x="598" y="419"/>
                    <a:pt x="598" y="389"/>
                  </a:cubicBezTo>
                  <a:cubicBezTo>
                    <a:pt x="598" y="356"/>
                    <a:pt x="583" y="336"/>
                    <a:pt x="557" y="334"/>
                  </a:cubicBezTo>
                  <a:cubicBezTo>
                    <a:pt x="540" y="333"/>
                    <a:pt x="513" y="358"/>
                    <a:pt x="499" y="374"/>
                  </a:cubicBezTo>
                  <a:cubicBezTo>
                    <a:pt x="497" y="376"/>
                    <a:pt x="494" y="377"/>
                    <a:pt x="491" y="377"/>
                  </a:cubicBezTo>
                  <a:cubicBezTo>
                    <a:pt x="441" y="377"/>
                    <a:pt x="441" y="377"/>
                    <a:pt x="441" y="377"/>
                  </a:cubicBezTo>
                  <a:cubicBezTo>
                    <a:pt x="435" y="377"/>
                    <a:pt x="430" y="372"/>
                    <a:pt x="430" y="366"/>
                  </a:cubicBezTo>
                  <a:cubicBezTo>
                    <a:pt x="430" y="167"/>
                    <a:pt x="430" y="167"/>
                    <a:pt x="430" y="167"/>
                  </a:cubicBezTo>
                  <a:cubicBezTo>
                    <a:pt x="262" y="167"/>
                    <a:pt x="262" y="167"/>
                    <a:pt x="262" y="167"/>
                  </a:cubicBezTo>
                  <a:cubicBezTo>
                    <a:pt x="255" y="167"/>
                    <a:pt x="251" y="162"/>
                    <a:pt x="251" y="156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3"/>
                    <a:pt x="252" y="100"/>
                    <a:pt x="256" y="98"/>
                  </a:cubicBezTo>
                  <a:cubicBezTo>
                    <a:pt x="256" y="97"/>
                    <a:pt x="290" y="75"/>
                    <a:pt x="290" y="37"/>
                  </a:cubicBezTo>
                  <a:cubicBezTo>
                    <a:pt x="290" y="2"/>
                    <a:pt x="239" y="0"/>
                    <a:pt x="228" y="0"/>
                  </a:cubicBezTo>
                  <a:cubicBezTo>
                    <a:pt x="207" y="0"/>
                    <a:pt x="172" y="8"/>
                    <a:pt x="172" y="38"/>
                  </a:cubicBezTo>
                  <a:cubicBezTo>
                    <a:pt x="172" y="76"/>
                    <a:pt x="207" y="95"/>
                    <a:pt x="208" y="96"/>
                  </a:cubicBezTo>
                  <a:cubicBezTo>
                    <a:pt x="212" y="97"/>
                    <a:pt x="214" y="101"/>
                    <a:pt x="214" y="105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64"/>
                    <a:pt x="209" y="169"/>
                    <a:pt x="203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434" y="631"/>
                    <a:pt x="434" y="631"/>
                    <a:pt x="434" y="631"/>
                  </a:cubicBezTo>
                  <a:lnTo>
                    <a:pt x="434" y="422"/>
                  </a:lnTo>
                  <a:close/>
                </a:path>
              </a:pathLst>
            </a:custGeom>
            <a:solidFill>
              <a:srgbClr val="FBE22D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5" name="Freeform 25"/>
            <p:cNvSpPr>
              <a:spLocks/>
            </p:cNvSpPr>
            <p:nvPr/>
          </p:nvSpPr>
          <p:spPr bwMode="auto">
            <a:xfrm>
              <a:off x="4949825" y="1919844"/>
              <a:ext cx="520700" cy="1128712"/>
            </a:xfrm>
            <a:custGeom>
              <a:avLst/>
              <a:gdLst>
                <a:gd name="T0" fmla="*/ 161 w 419"/>
                <a:gd name="T1" fmla="*/ 0 h 906"/>
                <a:gd name="T2" fmla="*/ 161 w 419"/>
                <a:gd name="T3" fmla="*/ 186 h 906"/>
                <a:gd name="T4" fmla="*/ 194 w 419"/>
                <a:gd name="T5" fmla="*/ 186 h 906"/>
                <a:gd name="T6" fmla="*/ 266 w 419"/>
                <a:gd name="T7" fmla="*/ 143 h 906"/>
                <a:gd name="T8" fmla="*/ 328 w 419"/>
                <a:gd name="T9" fmla="*/ 220 h 906"/>
                <a:gd name="T10" fmla="*/ 264 w 419"/>
                <a:gd name="T11" fmla="*/ 304 h 906"/>
                <a:gd name="T12" fmla="*/ 195 w 419"/>
                <a:gd name="T13" fmla="*/ 264 h 906"/>
                <a:gd name="T14" fmla="*/ 164 w 419"/>
                <a:gd name="T15" fmla="*/ 264 h 906"/>
                <a:gd name="T16" fmla="*/ 164 w 419"/>
                <a:gd name="T17" fmla="*/ 613 h 906"/>
                <a:gd name="T18" fmla="*/ 153 w 419"/>
                <a:gd name="T19" fmla="*/ 624 h 906"/>
                <a:gd name="T20" fmla="*/ 105 w 419"/>
                <a:gd name="T21" fmla="*/ 624 h 906"/>
                <a:gd name="T22" fmla="*/ 97 w 419"/>
                <a:gd name="T23" fmla="*/ 621 h 906"/>
                <a:gd name="T24" fmla="*/ 41 w 419"/>
                <a:gd name="T25" fmla="*/ 586 h 906"/>
                <a:gd name="T26" fmla="*/ 16 w 419"/>
                <a:gd name="T27" fmla="*/ 594 h 906"/>
                <a:gd name="T28" fmla="*/ 0 w 419"/>
                <a:gd name="T29" fmla="*/ 645 h 906"/>
                <a:gd name="T30" fmla="*/ 46 w 419"/>
                <a:gd name="T31" fmla="*/ 705 h 906"/>
                <a:gd name="T32" fmla="*/ 104 w 419"/>
                <a:gd name="T33" fmla="*/ 665 h 906"/>
                <a:gd name="T34" fmla="*/ 113 w 419"/>
                <a:gd name="T35" fmla="*/ 661 h 906"/>
                <a:gd name="T36" fmla="*/ 153 w 419"/>
                <a:gd name="T37" fmla="*/ 661 h 906"/>
                <a:gd name="T38" fmla="*/ 164 w 419"/>
                <a:gd name="T39" fmla="*/ 672 h 906"/>
                <a:gd name="T40" fmla="*/ 164 w 419"/>
                <a:gd name="T41" fmla="*/ 906 h 906"/>
                <a:gd name="T42" fmla="*/ 318 w 419"/>
                <a:gd name="T43" fmla="*/ 573 h 906"/>
                <a:gd name="T44" fmla="*/ 419 w 419"/>
                <a:gd name="T45" fmla="*/ 210 h 906"/>
                <a:gd name="T46" fmla="*/ 376 w 419"/>
                <a:gd name="T47" fmla="*/ 0 h 906"/>
                <a:gd name="T48" fmla="*/ 161 w 419"/>
                <a:gd name="T49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9" h="906">
                  <a:moveTo>
                    <a:pt x="161" y="0"/>
                  </a:moveTo>
                  <a:cubicBezTo>
                    <a:pt x="161" y="186"/>
                    <a:pt x="161" y="186"/>
                    <a:pt x="161" y="186"/>
                  </a:cubicBezTo>
                  <a:cubicBezTo>
                    <a:pt x="194" y="186"/>
                    <a:pt x="194" y="186"/>
                    <a:pt x="194" y="186"/>
                  </a:cubicBezTo>
                  <a:cubicBezTo>
                    <a:pt x="205" y="174"/>
                    <a:pt x="238" y="142"/>
                    <a:pt x="266" y="143"/>
                  </a:cubicBezTo>
                  <a:cubicBezTo>
                    <a:pt x="296" y="145"/>
                    <a:pt x="328" y="166"/>
                    <a:pt x="328" y="220"/>
                  </a:cubicBezTo>
                  <a:cubicBezTo>
                    <a:pt x="328" y="271"/>
                    <a:pt x="303" y="304"/>
                    <a:pt x="264" y="304"/>
                  </a:cubicBezTo>
                  <a:cubicBezTo>
                    <a:pt x="232" y="304"/>
                    <a:pt x="205" y="275"/>
                    <a:pt x="195" y="264"/>
                  </a:cubicBezTo>
                  <a:cubicBezTo>
                    <a:pt x="164" y="264"/>
                    <a:pt x="164" y="264"/>
                    <a:pt x="164" y="264"/>
                  </a:cubicBezTo>
                  <a:cubicBezTo>
                    <a:pt x="164" y="613"/>
                    <a:pt x="164" y="613"/>
                    <a:pt x="164" y="613"/>
                  </a:cubicBezTo>
                  <a:cubicBezTo>
                    <a:pt x="164" y="619"/>
                    <a:pt x="159" y="624"/>
                    <a:pt x="153" y="624"/>
                  </a:cubicBezTo>
                  <a:cubicBezTo>
                    <a:pt x="105" y="624"/>
                    <a:pt x="105" y="624"/>
                    <a:pt x="105" y="624"/>
                  </a:cubicBezTo>
                  <a:cubicBezTo>
                    <a:pt x="102" y="624"/>
                    <a:pt x="99" y="623"/>
                    <a:pt x="97" y="621"/>
                  </a:cubicBezTo>
                  <a:cubicBezTo>
                    <a:pt x="88" y="611"/>
                    <a:pt x="59" y="587"/>
                    <a:pt x="41" y="586"/>
                  </a:cubicBezTo>
                  <a:cubicBezTo>
                    <a:pt x="31" y="585"/>
                    <a:pt x="22" y="588"/>
                    <a:pt x="16" y="594"/>
                  </a:cubicBezTo>
                  <a:cubicBezTo>
                    <a:pt x="5" y="604"/>
                    <a:pt x="0" y="622"/>
                    <a:pt x="0" y="645"/>
                  </a:cubicBezTo>
                  <a:cubicBezTo>
                    <a:pt x="0" y="683"/>
                    <a:pt x="17" y="705"/>
                    <a:pt x="46" y="705"/>
                  </a:cubicBezTo>
                  <a:cubicBezTo>
                    <a:pt x="66" y="705"/>
                    <a:pt x="96" y="675"/>
                    <a:pt x="104" y="665"/>
                  </a:cubicBezTo>
                  <a:cubicBezTo>
                    <a:pt x="106" y="662"/>
                    <a:pt x="110" y="661"/>
                    <a:pt x="113" y="661"/>
                  </a:cubicBezTo>
                  <a:cubicBezTo>
                    <a:pt x="153" y="661"/>
                    <a:pt x="153" y="661"/>
                    <a:pt x="153" y="661"/>
                  </a:cubicBezTo>
                  <a:cubicBezTo>
                    <a:pt x="159" y="661"/>
                    <a:pt x="164" y="666"/>
                    <a:pt x="164" y="672"/>
                  </a:cubicBezTo>
                  <a:cubicBezTo>
                    <a:pt x="164" y="906"/>
                    <a:pt x="164" y="906"/>
                    <a:pt x="164" y="906"/>
                  </a:cubicBezTo>
                  <a:cubicBezTo>
                    <a:pt x="207" y="808"/>
                    <a:pt x="271" y="669"/>
                    <a:pt x="318" y="573"/>
                  </a:cubicBezTo>
                  <a:cubicBezTo>
                    <a:pt x="393" y="422"/>
                    <a:pt x="419" y="329"/>
                    <a:pt x="419" y="210"/>
                  </a:cubicBezTo>
                  <a:cubicBezTo>
                    <a:pt x="419" y="156"/>
                    <a:pt x="404" y="79"/>
                    <a:pt x="376" y="0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6" name="Freeform 26"/>
            <p:cNvSpPr>
              <a:spLocks/>
            </p:cNvSpPr>
            <p:nvPr/>
          </p:nvSpPr>
          <p:spPr bwMode="auto">
            <a:xfrm>
              <a:off x="4038600" y="3123169"/>
              <a:ext cx="1081088" cy="444500"/>
            </a:xfrm>
            <a:custGeom>
              <a:avLst/>
              <a:gdLst>
                <a:gd name="T0" fmla="*/ 665 w 868"/>
                <a:gd name="T1" fmla="*/ 0 h 358"/>
                <a:gd name="T2" fmla="*/ 665 w 868"/>
                <a:gd name="T3" fmla="*/ 36 h 358"/>
                <a:gd name="T4" fmla="*/ 712 w 868"/>
                <a:gd name="T5" fmla="*/ 114 h 358"/>
                <a:gd name="T6" fmla="*/ 623 w 868"/>
                <a:gd name="T7" fmla="*/ 175 h 358"/>
                <a:gd name="T8" fmla="*/ 564 w 868"/>
                <a:gd name="T9" fmla="*/ 153 h 358"/>
                <a:gd name="T10" fmla="*/ 546 w 868"/>
                <a:gd name="T11" fmla="*/ 103 h 358"/>
                <a:gd name="T12" fmla="*/ 586 w 868"/>
                <a:gd name="T13" fmla="*/ 41 h 358"/>
                <a:gd name="T14" fmla="*/ 586 w 868"/>
                <a:gd name="T15" fmla="*/ 3 h 358"/>
                <a:gd name="T16" fmla="*/ 0 w 868"/>
                <a:gd name="T17" fmla="*/ 3 h 358"/>
                <a:gd name="T18" fmla="*/ 26 w 868"/>
                <a:gd name="T19" fmla="*/ 104 h 358"/>
                <a:gd name="T20" fmla="*/ 167 w 868"/>
                <a:gd name="T21" fmla="*/ 358 h 358"/>
                <a:gd name="T22" fmla="*/ 701 w 868"/>
                <a:gd name="T23" fmla="*/ 358 h 358"/>
                <a:gd name="T24" fmla="*/ 822 w 868"/>
                <a:gd name="T25" fmla="*/ 241 h 358"/>
                <a:gd name="T26" fmla="*/ 845 w 868"/>
                <a:gd name="T27" fmla="*/ 51 h 358"/>
                <a:gd name="T28" fmla="*/ 868 w 868"/>
                <a:gd name="T29" fmla="*/ 0 h 358"/>
                <a:gd name="T30" fmla="*/ 665 w 868"/>
                <a:gd name="T3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8" h="358">
                  <a:moveTo>
                    <a:pt x="665" y="0"/>
                  </a:moveTo>
                  <a:cubicBezTo>
                    <a:pt x="665" y="36"/>
                    <a:pt x="665" y="36"/>
                    <a:pt x="665" y="36"/>
                  </a:cubicBezTo>
                  <a:cubicBezTo>
                    <a:pt x="679" y="46"/>
                    <a:pt x="715" y="75"/>
                    <a:pt x="712" y="114"/>
                  </a:cubicBezTo>
                  <a:cubicBezTo>
                    <a:pt x="709" y="152"/>
                    <a:pt x="675" y="175"/>
                    <a:pt x="623" y="175"/>
                  </a:cubicBezTo>
                  <a:cubicBezTo>
                    <a:pt x="592" y="175"/>
                    <a:pt x="574" y="163"/>
                    <a:pt x="564" y="153"/>
                  </a:cubicBezTo>
                  <a:cubicBezTo>
                    <a:pt x="552" y="139"/>
                    <a:pt x="545" y="121"/>
                    <a:pt x="546" y="103"/>
                  </a:cubicBezTo>
                  <a:cubicBezTo>
                    <a:pt x="548" y="77"/>
                    <a:pt x="575" y="51"/>
                    <a:pt x="586" y="41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45"/>
                    <a:pt x="27" y="81"/>
                    <a:pt x="26" y="104"/>
                  </a:cubicBezTo>
                  <a:cubicBezTo>
                    <a:pt x="18" y="303"/>
                    <a:pt x="126" y="358"/>
                    <a:pt x="167" y="358"/>
                  </a:cubicBezTo>
                  <a:cubicBezTo>
                    <a:pt x="315" y="358"/>
                    <a:pt x="651" y="358"/>
                    <a:pt x="701" y="358"/>
                  </a:cubicBezTo>
                  <a:cubicBezTo>
                    <a:pt x="750" y="358"/>
                    <a:pt x="800" y="291"/>
                    <a:pt x="822" y="241"/>
                  </a:cubicBezTo>
                  <a:cubicBezTo>
                    <a:pt x="844" y="190"/>
                    <a:pt x="830" y="88"/>
                    <a:pt x="845" y="51"/>
                  </a:cubicBezTo>
                  <a:cubicBezTo>
                    <a:pt x="849" y="43"/>
                    <a:pt x="857" y="25"/>
                    <a:pt x="868" y="0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rgbClr val="A8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7" name="Freeform 27"/>
            <p:cNvSpPr>
              <a:spLocks/>
            </p:cNvSpPr>
            <p:nvPr/>
          </p:nvSpPr>
          <p:spPr bwMode="auto">
            <a:xfrm>
              <a:off x="3575050" y="1538844"/>
              <a:ext cx="620713" cy="1471612"/>
            </a:xfrm>
            <a:custGeom>
              <a:avLst/>
              <a:gdLst>
                <a:gd name="T0" fmla="*/ 334 w 500"/>
                <a:gd name="T1" fmla="*/ 970 h 1182"/>
                <a:gd name="T2" fmla="*/ 346 w 500"/>
                <a:gd name="T3" fmla="*/ 959 h 1182"/>
                <a:gd name="T4" fmla="*/ 398 w 500"/>
                <a:gd name="T5" fmla="*/ 959 h 1182"/>
                <a:gd name="T6" fmla="*/ 409 w 500"/>
                <a:gd name="T7" fmla="*/ 967 h 1182"/>
                <a:gd name="T8" fmla="*/ 457 w 500"/>
                <a:gd name="T9" fmla="*/ 1001 h 1182"/>
                <a:gd name="T10" fmla="*/ 486 w 500"/>
                <a:gd name="T11" fmla="*/ 992 h 1182"/>
                <a:gd name="T12" fmla="*/ 500 w 500"/>
                <a:gd name="T13" fmla="*/ 943 h 1182"/>
                <a:gd name="T14" fmla="*/ 460 w 500"/>
                <a:gd name="T15" fmla="*/ 881 h 1182"/>
                <a:gd name="T16" fmla="*/ 405 w 500"/>
                <a:gd name="T17" fmla="*/ 917 h 1182"/>
                <a:gd name="T18" fmla="*/ 395 w 500"/>
                <a:gd name="T19" fmla="*/ 924 h 1182"/>
                <a:gd name="T20" fmla="*/ 347 w 500"/>
                <a:gd name="T21" fmla="*/ 924 h 1182"/>
                <a:gd name="T22" fmla="*/ 336 w 500"/>
                <a:gd name="T23" fmla="*/ 913 h 1182"/>
                <a:gd name="T24" fmla="*/ 336 w 500"/>
                <a:gd name="T25" fmla="*/ 783 h 1182"/>
                <a:gd name="T26" fmla="*/ 334 w 500"/>
                <a:gd name="T27" fmla="*/ 778 h 1182"/>
                <a:gd name="T28" fmla="*/ 336 w 500"/>
                <a:gd name="T29" fmla="*/ 772 h 1182"/>
                <a:gd name="T30" fmla="*/ 336 w 500"/>
                <a:gd name="T31" fmla="*/ 0 h 1182"/>
                <a:gd name="T32" fmla="*/ 134 w 500"/>
                <a:gd name="T33" fmla="*/ 281 h 1182"/>
                <a:gd name="T34" fmla="*/ 221 w 500"/>
                <a:gd name="T35" fmla="*/ 959 h 1182"/>
                <a:gd name="T36" fmla="*/ 334 w 500"/>
                <a:gd name="T37" fmla="*/ 1182 h 1182"/>
                <a:gd name="T38" fmla="*/ 334 w 500"/>
                <a:gd name="T39" fmla="*/ 97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0" h="1182">
                  <a:moveTo>
                    <a:pt x="334" y="970"/>
                  </a:moveTo>
                  <a:cubicBezTo>
                    <a:pt x="334" y="964"/>
                    <a:pt x="339" y="959"/>
                    <a:pt x="346" y="959"/>
                  </a:cubicBezTo>
                  <a:cubicBezTo>
                    <a:pt x="398" y="959"/>
                    <a:pt x="398" y="959"/>
                    <a:pt x="398" y="959"/>
                  </a:cubicBezTo>
                  <a:cubicBezTo>
                    <a:pt x="403" y="959"/>
                    <a:pt x="407" y="963"/>
                    <a:pt x="409" y="967"/>
                  </a:cubicBezTo>
                  <a:cubicBezTo>
                    <a:pt x="409" y="969"/>
                    <a:pt x="419" y="999"/>
                    <a:pt x="457" y="1001"/>
                  </a:cubicBezTo>
                  <a:cubicBezTo>
                    <a:pt x="470" y="1001"/>
                    <a:pt x="479" y="998"/>
                    <a:pt x="486" y="992"/>
                  </a:cubicBezTo>
                  <a:cubicBezTo>
                    <a:pt x="495" y="983"/>
                    <a:pt x="500" y="966"/>
                    <a:pt x="500" y="943"/>
                  </a:cubicBezTo>
                  <a:cubicBezTo>
                    <a:pt x="500" y="907"/>
                    <a:pt x="493" y="882"/>
                    <a:pt x="460" y="881"/>
                  </a:cubicBezTo>
                  <a:cubicBezTo>
                    <a:pt x="421" y="880"/>
                    <a:pt x="406" y="916"/>
                    <a:pt x="405" y="917"/>
                  </a:cubicBezTo>
                  <a:cubicBezTo>
                    <a:pt x="403" y="921"/>
                    <a:pt x="399" y="924"/>
                    <a:pt x="395" y="924"/>
                  </a:cubicBezTo>
                  <a:cubicBezTo>
                    <a:pt x="347" y="924"/>
                    <a:pt x="347" y="924"/>
                    <a:pt x="347" y="924"/>
                  </a:cubicBezTo>
                  <a:cubicBezTo>
                    <a:pt x="341" y="924"/>
                    <a:pt x="336" y="919"/>
                    <a:pt x="336" y="913"/>
                  </a:cubicBezTo>
                  <a:cubicBezTo>
                    <a:pt x="336" y="783"/>
                    <a:pt x="336" y="783"/>
                    <a:pt x="336" y="783"/>
                  </a:cubicBezTo>
                  <a:cubicBezTo>
                    <a:pt x="335" y="782"/>
                    <a:pt x="334" y="780"/>
                    <a:pt x="334" y="778"/>
                  </a:cubicBezTo>
                  <a:cubicBezTo>
                    <a:pt x="334" y="776"/>
                    <a:pt x="335" y="774"/>
                    <a:pt x="336" y="772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254" y="67"/>
                    <a:pt x="182" y="159"/>
                    <a:pt x="134" y="281"/>
                  </a:cubicBezTo>
                  <a:cubicBezTo>
                    <a:pt x="0" y="619"/>
                    <a:pt x="191" y="899"/>
                    <a:pt x="221" y="959"/>
                  </a:cubicBezTo>
                  <a:cubicBezTo>
                    <a:pt x="238" y="992"/>
                    <a:pt x="291" y="1088"/>
                    <a:pt x="334" y="1182"/>
                  </a:cubicBezTo>
                  <a:lnTo>
                    <a:pt x="334" y="970"/>
                  </a:lnTo>
                  <a:close/>
                </a:path>
              </a:pathLst>
            </a:custGeom>
            <a:solidFill>
              <a:srgbClr val="7BBFAA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88" name="Freeform 28"/>
            <p:cNvSpPr>
              <a:spLocks/>
            </p:cNvSpPr>
            <p:nvPr/>
          </p:nvSpPr>
          <p:spPr bwMode="auto">
            <a:xfrm>
              <a:off x="4019550" y="1916669"/>
              <a:ext cx="539750" cy="577850"/>
            </a:xfrm>
            <a:custGeom>
              <a:avLst/>
              <a:gdLst>
                <a:gd name="T0" fmla="*/ 433 w 433"/>
                <a:gd name="T1" fmla="*/ 3 h 465"/>
                <a:gd name="T2" fmla="*/ 256 w 433"/>
                <a:gd name="T3" fmla="*/ 3 h 465"/>
                <a:gd name="T4" fmla="*/ 255 w 433"/>
                <a:gd name="T5" fmla="*/ 34 h 465"/>
                <a:gd name="T6" fmla="*/ 301 w 433"/>
                <a:gd name="T7" fmla="*/ 105 h 465"/>
                <a:gd name="T8" fmla="*/ 214 w 433"/>
                <a:gd name="T9" fmla="*/ 172 h 465"/>
                <a:gd name="T10" fmla="*/ 139 w 433"/>
                <a:gd name="T11" fmla="*/ 98 h 465"/>
                <a:gd name="T12" fmla="*/ 175 w 433"/>
                <a:gd name="T13" fmla="*/ 39 h 465"/>
                <a:gd name="T14" fmla="*/ 175 w 433"/>
                <a:gd name="T15" fmla="*/ 0 h 465"/>
                <a:gd name="T16" fmla="*/ 0 w 433"/>
                <a:gd name="T17" fmla="*/ 0 h 465"/>
                <a:gd name="T18" fmla="*/ 0 w 433"/>
                <a:gd name="T19" fmla="*/ 465 h 465"/>
                <a:gd name="T20" fmla="*/ 433 w 433"/>
                <a:gd name="T21" fmla="*/ 465 h 465"/>
                <a:gd name="T22" fmla="*/ 433 w 433"/>
                <a:gd name="T23" fmla="*/ 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" h="465">
                  <a:moveTo>
                    <a:pt x="433" y="3"/>
                  </a:moveTo>
                  <a:cubicBezTo>
                    <a:pt x="256" y="3"/>
                    <a:pt x="256" y="3"/>
                    <a:pt x="256" y="3"/>
                  </a:cubicBezTo>
                  <a:cubicBezTo>
                    <a:pt x="255" y="34"/>
                    <a:pt x="255" y="34"/>
                    <a:pt x="255" y="34"/>
                  </a:cubicBezTo>
                  <a:cubicBezTo>
                    <a:pt x="270" y="42"/>
                    <a:pt x="302" y="63"/>
                    <a:pt x="301" y="105"/>
                  </a:cubicBezTo>
                  <a:cubicBezTo>
                    <a:pt x="300" y="142"/>
                    <a:pt x="261" y="172"/>
                    <a:pt x="214" y="172"/>
                  </a:cubicBezTo>
                  <a:cubicBezTo>
                    <a:pt x="165" y="172"/>
                    <a:pt x="139" y="134"/>
                    <a:pt x="139" y="98"/>
                  </a:cubicBezTo>
                  <a:cubicBezTo>
                    <a:pt x="139" y="70"/>
                    <a:pt x="164" y="47"/>
                    <a:pt x="175" y="39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433" y="465"/>
                    <a:pt x="433" y="465"/>
                    <a:pt x="433" y="465"/>
                  </a:cubicBezTo>
                  <a:lnTo>
                    <a:pt x="433" y="3"/>
                  </a:lnTo>
                  <a:close/>
                </a:path>
              </a:pathLst>
            </a:custGeom>
            <a:solidFill>
              <a:srgbClr val="A9D25A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5389" name="Group 29"/>
            <p:cNvGrpSpPr>
              <a:grpSpLocks/>
            </p:cNvGrpSpPr>
            <p:nvPr/>
          </p:nvGrpSpPr>
          <p:grpSpPr bwMode="auto">
            <a:xfrm>
              <a:off x="4171950" y="3605769"/>
              <a:ext cx="800100" cy="801687"/>
              <a:chOff x="0" y="0"/>
              <a:chExt cx="504" cy="505"/>
            </a:xfrm>
            <a:solidFill>
              <a:srgbClr val="EA5514"/>
            </a:solidFill>
          </p:grpSpPr>
          <p:sp>
            <p:nvSpPr>
              <p:cNvPr id="15390" name="Freeform 30"/>
              <p:cNvSpPr>
                <a:spLocks/>
              </p:cNvSpPr>
              <p:nvPr/>
            </p:nvSpPr>
            <p:spPr bwMode="auto">
              <a:xfrm>
                <a:off x="0" y="0"/>
                <a:ext cx="504" cy="463"/>
              </a:xfrm>
              <a:custGeom>
                <a:avLst/>
                <a:gdLst>
                  <a:gd name="T0" fmla="*/ 7 w 642"/>
                  <a:gd name="T1" fmla="*/ 0 h 589"/>
                  <a:gd name="T2" fmla="*/ 628 w 642"/>
                  <a:gd name="T3" fmla="*/ 0 h 589"/>
                  <a:gd name="T4" fmla="*/ 628 w 642"/>
                  <a:gd name="T5" fmla="*/ 51 h 589"/>
                  <a:gd name="T6" fmla="*/ 642 w 642"/>
                  <a:gd name="T7" fmla="*/ 82 h 589"/>
                  <a:gd name="T8" fmla="*/ 612 w 642"/>
                  <a:gd name="T9" fmla="*/ 129 h 589"/>
                  <a:gd name="T10" fmla="*/ 637 w 642"/>
                  <a:gd name="T11" fmla="*/ 171 h 589"/>
                  <a:gd name="T12" fmla="*/ 612 w 642"/>
                  <a:gd name="T13" fmla="*/ 225 h 589"/>
                  <a:gd name="T14" fmla="*/ 636 w 642"/>
                  <a:gd name="T15" fmla="*/ 261 h 589"/>
                  <a:gd name="T16" fmla="*/ 612 w 642"/>
                  <a:gd name="T17" fmla="*/ 306 h 589"/>
                  <a:gd name="T18" fmla="*/ 636 w 642"/>
                  <a:gd name="T19" fmla="*/ 347 h 589"/>
                  <a:gd name="T20" fmla="*/ 610 w 642"/>
                  <a:gd name="T21" fmla="*/ 394 h 589"/>
                  <a:gd name="T22" fmla="*/ 626 w 642"/>
                  <a:gd name="T23" fmla="*/ 424 h 589"/>
                  <a:gd name="T24" fmla="*/ 575 w 642"/>
                  <a:gd name="T25" fmla="*/ 495 h 589"/>
                  <a:gd name="T26" fmla="*/ 467 w 642"/>
                  <a:gd name="T27" fmla="*/ 589 h 589"/>
                  <a:gd name="T28" fmla="*/ 174 w 642"/>
                  <a:gd name="T29" fmla="*/ 589 h 589"/>
                  <a:gd name="T30" fmla="*/ 39 w 642"/>
                  <a:gd name="T31" fmla="*/ 476 h 589"/>
                  <a:gd name="T32" fmla="*/ 32 w 642"/>
                  <a:gd name="T33" fmla="*/ 429 h 589"/>
                  <a:gd name="T34" fmla="*/ 2 w 642"/>
                  <a:gd name="T35" fmla="*/ 389 h 589"/>
                  <a:gd name="T36" fmla="*/ 26 w 642"/>
                  <a:gd name="T37" fmla="*/ 355 h 589"/>
                  <a:gd name="T38" fmla="*/ 2 w 642"/>
                  <a:gd name="T39" fmla="*/ 295 h 589"/>
                  <a:gd name="T40" fmla="*/ 23 w 642"/>
                  <a:gd name="T41" fmla="*/ 258 h 589"/>
                  <a:gd name="T42" fmla="*/ 5 w 642"/>
                  <a:gd name="T43" fmla="*/ 214 h 589"/>
                  <a:gd name="T44" fmla="*/ 24 w 642"/>
                  <a:gd name="T45" fmla="*/ 168 h 589"/>
                  <a:gd name="T46" fmla="*/ 2 w 642"/>
                  <a:gd name="T47" fmla="*/ 120 h 589"/>
                  <a:gd name="T48" fmla="*/ 7 w 642"/>
                  <a:gd name="T49" fmla="*/ 0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2" h="589">
                    <a:moveTo>
                      <a:pt x="7" y="0"/>
                    </a:moveTo>
                    <a:cubicBezTo>
                      <a:pt x="628" y="0"/>
                      <a:pt x="628" y="0"/>
                      <a:pt x="628" y="0"/>
                    </a:cubicBezTo>
                    <a:cubicBezTo>
                      <a:pt x="628" y="51"/>
                      <a:pt x="628" y="51"/>
                      <a:pt x="628" y="51"/>
                    </a:cubicBezTo>
                    <a:cubicBezTo>
                      <a:pt x="628" y="51"/>
                      <a:pt x="642" y="62"/>
                      <a:pt x="642" y="82"/>
                    </a:cubicBezTo>
                    <a:cubicBezTo>
                      <a:pt x="642" y="101"/>
                      <a:pt x="612" y="115"/>
                      <a:pt x="612" y="129"/>
                    </a:cubicBezTo>
                    <a:cubicBezTo>
                      <a:pt x="612" y="144"/>
                      <a:pt x="637" y="152"/>
                      <a:pt x="637" y="171"/>
                    </a:cubicBezTo>
                    <a:cubicBezTo>
                      <a:pt x="637" y="190"/>
                      <a:pt x="610" y="206"/>
                      <a:pt x="612" y="225"/>
                    </a:cubicBezTo>
                    <a:cubicBezTo>
                      <a:pt x="613" y="244"/>
                      <a:pt x="637" y="246"/>
                      <a:pt x="636" y="261"/>
                    </a:cubicBezTo>
                    <a:cubicBezTo>
                      <a:pt x="634" y="277"/>
                      <a:pt x="612" y="292"/>
                      <a:pt x="612" y="306"/>
                    </a:cubicBezTo>
                    <a:cubicBezTo>
                      <a:pt x="612" y="320"/>
                      <a:pt x="636" y="331"/>
                      <a:pt x="636" y="347"/>
                    </a:cubicBezTo>
                    <a:cubicBezTo>
                      <a:pt x="636" y="363"/>
                      <a:pt x="612" y="378"/>
                      <a:pt x="610" y="394"/>
                    </a:cubicBezTo>
                    <a:cubicBezTo>
                      <a:pt x="609" y="409"/>
                      <a:pt x="626" y="413"/>
                      <a:pt x="626" y="424"/>
                    </a:cubicBezTo>
                    <a:cubicBezTo>
                      <a:pt x="626" y="435"/>
                      <a:pt x="618" y="459"/>
                      <a:pt x="575" y="495"/>
                    </a:cubicBezTo>
                    <a:cubicBezTo>
                      <a:pt x="532" y="532"/>
                      <a:pt x="467" y="589"/>
                      <a:pt x="467" y="589"/>
                    </a:cubicBezTo>
                    <a:cubicBezTo>
                      <a:pt x="174" y="589"/>
                      <a:pt x="174" y="589"/>
                      <a:pt x="174" y="589"/>
                    </a:cubicBezTo>
                    <a:cubicBezTo>
                      <a:pt x="39" y="476"/>
                      <a:pt x="39" y="476"/>
                      <a:pt x="39" y="476"/>
                    </a:cubicBezTo>
                    <a:cubicBezTo>
                      <a:pt x="35" y="462"/>
                      <a:pt x="35" y="438"/>
                      <a:pt x="32" y="429"/>
                    </a:cubicBezTo>
                    <a:cubicBezTo>
                      <a:pt x="29" y="419"/>
                      <a:pt x="2" y="405"/>
                      <a:pt x="2" y="389"/>
                    </a:cubicBezTo>
                    <a:cubicBezTo>
                      <a:pt x="2" y="373"/>
                      <a:pt x="26" y="366"/>
                      <a:pt x="26" y="355"/>
                    </a:cubicBezTo>
                    <a:cubicBezTo>
                      <a:pt x="26" y="344"/>
                      <a:pt x="0" y="316"/>
                      <a:pt x="2" y="295"/>
                    </a:cubicBezTo>
                    <a:cubicBezTo>
                      <a:pt x="4" y="274"/>
                      <a:pt x="21" y="269"/>
                      <a:pt x="23" y="258"/>
                    </a:cubicBezTo>
                    <a:cubicBezTo>
                      <a:pt x="24" y="247"/>
                      <a:pt x="5" y="230"/>
                      <a:pt x="5" y="214"/>
                    </a:cubicBezTo>
                    <a:cubicBezTo>
                      <a:pt x="5" y="198"/>
                      <a:pt x="24" y="182"/>
                      <a:pt x="24" y="168"/>
                    </a:cubicBezTo>
                    <a:cubicBezTo>
                      <a:pt x="24" y="153"/>
                      <a:pt x="4" y="144"/>
                      <a:pt x="2" y="120"/>
                    </a:cubicBezTo>
                    <a:cubicBezTo>
                      <a:pt x="0" y="96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91" name="Freeform 31"/>
              <p:cNvSpPr>
                <a:spLocks/>
              </p:cNvSpPr>
              <p:nvPr/>
            </p:nvSpPr>
            <p:spPr bwMode="auto">
              <a:xfrm>
                <a:off x="142" y="477"/>
                <a:ext cx="208" cy="28"/>
              </a:xfrm>
              <a:custGeom>
                <a:avLst/>
                <a:gdLst>
                  <a:gd name="T0" fmla="*/ 0 w 266"/>
                  <a:gd name="T1" fmla="*/ 0 h 36"/>
                  <a:gd name="T2" fmla="*/ 266 w 266"/>
                  <a:gd name="T3" fmla="*/ 0 h 36"/>
                  <a:gd name="T4" fmla="*/ 223 w 266"/>
                  <a:gd name="T5" fmla="*/ 36 h 36"/>
                  <a:gd name="T6" fmla="*/ 50 w 266"/>
                  <a:gd name="T7" fmla="*/ 36 h 36"/>
                  <a:gd name="T8" fmla="*/ 0 w 266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36">
                    <a:moveTo>
                      <a:pt x="0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6" y="0"/>
                      <a:pt x="237" y="36"/>
                      <a:pt x="223" y="36"/>
                    </a:cubicBezTo>
                    <a:cubicBezTo>
                      <a:pt x="209" y="36"/>
                      <a:pt x="62" y="36"/>
                      <a:pt x="50" y="36"/>
                    </a:cubicBezTo>
                    <a:cubicBezTo>
                      <a:pt x="37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15392" name="Freeform 32"/>
          <p:cNvSpPr>
            <a:spLocks noEditPoints="1"/>
          </p:cNvSpPr>
          <p:nvPr/>
        </p:nvSpPr>
        <p:spPr bwMode="auto">
          <a:xfrm>
            <a:off x="4270375" y="2177019"/>
            <a:ext cx="184150" cy="196850"/>
          </a:xfrm>
          <a:custGeom>
            <a:avLst/>
            <a:gdLst>
              <a:gd name="T0" fmla="*/ 121 w 148"/>
              <a:gd name="T1" fmla="*/ 103 h 158"/>
              <a:gd name="T2" fmla="*/ 140 w 148"/>
              <a:gd name="T3" fmla="*/ 111 h 158"/>
              <a:gd name="T4" fmla="*/ 140 w 148"/>
              <a:gd name="T5" fmla="*/ 111 h 158"/>
              <a:gd name="T6" fmla="*/ 148 w 148"/>
              <a:gd name="T7" fmla="*/ 130 h 158"/>
              <a:gd name="T8" fmla="*/ 121 w 148"/>
              <a:gd name="T9" fmla="*/ 158 h 158"/>
              <a:gd name="T10" fmla="*/ 93 w 148"/>
              <a:gd name="T11" fmla="*/ 130 h 158"/>
              <a:gd name="T12" fmla="*/ 95 w 148"/>
              <a:gd name="T13" fmla="*/ 122 h 158"/>
              <a:gd name="T14" fmla="*/ 65 w 148"/>
              <a:gd name="T15" fmla="*/ 104 h 158"/>
              <a:gd name="T16" fmla="*/ 64 w 148"/>
              <a:gd name="T17" fmla="*/ 106 h 158"/>
              <a:gd name="T18" fmla="*/ 64 w 148"/>
              <a:gd name="T19" fmla="*/ 106 h 158"/>
              <a:gd name="T20" fmla="*/ 38 w 148"/>
              <a:gd name="T21" fmla="*/ 117 h 158"/>
              <a:gd name="T22" fmla="*/ 0 w 148"/>
              <a:gd name="T23" fmla="*/ 79 h 158"/>
              <a:gd name="T24" fmla="*/ 38 w 148"/>
              <a:gd name="T25" fmla="*/ 42 h 158"/>
              <a:gd name="T26" fmla="*/ 64 w 148"/>
              <a:gd name="T27" fmla="*/ 53 h 158"/>
              <a:gd name="T28" fmla="*/ 64 w 148"/>
              <a:gd name="T29" fmla="*/ 53 h 158"/>
              <a:gd name="T30" fmla="*/ 64 w 148"/>
              <a:gd name="T31" fmla="*/ 53 h 158"/>
              <a:gd name="T32" fmla="*/ 65 w 148"/>
              <a:gd name="T33" fmla="*/ 54 h 158"/>
              <a:gd name="T34" fmla="*/ 95 w 148"/>
              <a:gd name="T35" fmla="*/ 37 h 158"/>
              <a:gd name="T36" fmla="*/ 93 w 148"/>
              <a:gd name="T37" fmla="*/ 28 h 158"/>
              <a:gd name="T38" fmla="*/ 121 w 148"/>
              <a:gd name="T39" fmla="*/ 0 h 158"/>
              <a:gd name="T40" fmla="*/ 148 w 148"/>
              <a:gd name="T41" fmla="*/ 28 h 158"/>
              <a:gd name="T42" fmla="*/ 121 w 148"/>
              <a:gd name="T43" fmla="*/ 55 h 158"/>
              <a:gd name="T44" fmla="*/ 101 w 148"/>
              <a:gd name="T45" fmla="*/ 47 h 158"/>
              <a:gd name="T46" fmla="*/ 101 w 148"/>
              <a:gd name="T47" fmla="*/ 47 h 158"/>
              <a:gd name="T48" fmla="*/ 72 w 148"/>
              <a:gd name="T49" fmla="*/ 64 h 158"/>
              <a:gd name="T50" fmla="*/ 75 w 148"/>
              <a:gd name="T51" fmla="*/ 79 h 158"/>
              <a:gd name="T52" fmla="*/ 72 w 148"/>
              <a:gd name="T53" fmla="*/ 94 h 158"/>
              <a:gd name="T54" fmla="*/ 101 w 148"/>
              <a:gd name="T55" fmla="*/ 111 h 158"/>
              <a:gd name="T56" fmla="*/ 101 w 148"/>
              <a:gd name="T57" fmla="*/ 111 h 158"/>
              <a:gd name="T58" fmla="*/ 101 w 148"/>
              <a:gd name="T59" fmla="*/ 111 h 158"/>
              <a:gd name="T60" fmla="*/ 101 w 148"/>
              <a:gd name="T61" fmla="*/ 111 h 158"/>
              <a:gd name="T62" fmla="*/ 121 w 148"/>
              <a:gd name="T63" fmla="*/ 103 h 158"/>
              <a:gd name="T64" fmla="*/ 131 w 148"/>
              <a:gd name="T65" fmla="*/ 120 h 158"/>
              <a:gd name="T66" fmla="*/ 131 w 148"/>
              <a:gd name="T67" fmla="*/ 120 h 158"/>
              <a:gd name="T68" fmla="*/ 121 w 148"/>
              <a:gd name="T69" fmla="*/ 115 h 158"/>
              <a:gd name="T70" fmla="*/ 110 w 148"/>
              <a:gd name="T71" fmla="*/ 120 h 158"/>
              <a:gd name="T72" fmla="*/ 110 w 148"/>
              <a:gd name="T73" fmla="*/ 120 h 158"/>
              <a:gd name="T74" fmla="*/ 105 w 148"/>
              <a:gd name="T75" fmla="*/ 130 h 158"/>
              <a:gd name="T76" fmla="*/ 121 w 148"/>
              <a:gd name="T77" fmla="*/ 146 h 158"/>
              <a:gd name="T78" fmla="*/ 136 w 148"/>
              <a:gd name="T79" fmla="*/ 130 h 158"/>
              <a:gd name="T80" fmla="*/ 131 w 148"/>
              <a:gd name="T81" fmla="*/ 120 h 158"/>
              <a:gd name="T82" fmla="*/ 131 w 148"/>
              <a:gd name="T83" fmla="*/ 120 h 158"/>
              <a:gd name="T84" fmla="*/ 56 w 148"/>
              <a:gd name="T85" fmla="*/ 61 h 158"/>
              <a:gd name="T86" fmla="*/ 56 w 148"/>
              <a:gd name="T87" fmla="*/ 61 h 158"/>
              <a:gd name="T88" fmla="*/ 38 w 148"/>
              <a:gd name="T89" fmla="*/ 54 h 158"/>
              <a:gd name="T90" fmla="*/ 12 w 148"/>
              <a:gd name="T91" fmla="*/ 79 h 158"/>
              <a:gd name="T92" fmla="*/ 38 w 148"/>
              <a:gd name="T93" fmla="*/ 104 h 158"/>
              <a:gd name="T94" fmla="*/ 55 w 148"/>
              <a:gd name="T95" fmla="*/ 97 h 158"/>
              <a:gd name="T96" fmla="*/ 56 w 148"/>
              <a:gd name="T97" fmla="*/ 97 h 158"/>
              <a:gd name="T98" fmla="*/ 63 w 148"/>
              <a:gd name="T99" fmla="*/ 79 h 158"/>
              <a:gd name="T100" fmla="*/ 56 w 148"/>
              <a:gd name="T101" fmla="*/ 61 h 158"/>
              <a:gd name="T102" fmla="*/ 56 w 148"/>
              <a:gd name="T103" fmla="*/ 61 h 158"/>
              <a:gd name="T104" fmla="*/ 121 w 148"/>
              <a:gd name="T105" fmla="*/ 13 h 158"/>
              <a:gd name="T106" fmla="*/ 121 w 148"/>
              <a:gd name="T107" fmla="*/ 13 h 158"/>
              <a:gd name="T108" fmla="*/ 105 w 148"/>
              <a:gd name="T109" fmla="*/ 28 h 158"/>
              <a:gd name="T110" fmla="*/ 108 w 148"/>
              <a:gd name="T111" fmla="*/ 36 h 158"/>
              <a:gd name="T112" fmla="*/ 108 w 148"/>
              <a:gd name="T113" fmla="*/ 36 h 158"/>
              <a:gd name="T114" fmla="*/ 108 w 148"/>
              <a:gd name="T115" fmla="*/ 36 h 158"/>
              <a:gd name="T116" fmla="*/ 109 w 148"/>
              <a:gd name="T117" fmla="*/ 38 h 158"/>
              <a:gd name="T118" fmla="*/ 110 w 148"/>
              <a:gd name="T119" fmla="*/ 39 h 158"/>
              <a:gd name="T120" fmla="*/ 121 w 148"/>
              <a:gd name="T121" fmla="*/ 43 h 158"/>
              <a:gd name="T122" fmla="*/ 136 w 148"/>
              <a:gd name="T123" fmla="*/ 28 h 158"/>
              <a:gd name="T124" fmla="*/ 121 w 148"/>
              <a:gd name="T125" fmla="*/ 13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8" h="158">
                <a:moveTo>
                  <a:pt x="121" y="103"/>
                </a:moveTo>
                <a:cubicBezTo>
                  <a:pt x="128" y="103"/>
                  <a:pt x="135" y="106"/>
                  <a:pt x="140" y="111"/>
                </a:cubicBezTo>
                <a:cubicBezTo>
                  <a:pt x="140" y="111"/>
                  <a:pt x="140" y="111"/>
                  <a:pt x="140" y="111"/>
                </a:cubicBezTo>
                <a:cubicBezTo>
                  <a:pt x="145" y="116"/>
                  <a:pt x="148" y="123"/>
                  <a:pt x="148" y="130"/>
                </a:cubicBezTo>
                <a:cubicBezTo>
                  <a:pt x="148" y="146"/>
                  <a:pt x="136" y="158"/>
                  <a:pt x="121" y="158"/>
                </a:cubicBezTo>
                <a:cubicBezTo>
                  <a:pt x="105" y="158"/>
                  <a:pt x="93" y="146"/>
                  <a:pt x="93" y="130"/>
                </a:cubicBezTo>
                <a:cubicBezTo>
                  <a:pt x="93" y="127"/>
                  <a:pt x="94" y="124"/>
                  <a:pt x="95" y="122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5" y="105"/>
                  <a:pt x="65" y="105"/>
                  <a:pt x="64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57" y="113"/>
                  <a:pt x="48" y="117"/>
                  <a:pt x="38" y="117"/>
                </a:cubicBezTo>
                <a:cubicBezTo>
                  <a:pt x="17" y="117"/>
                  <a:pt x="0" y="100"/>
                  <a:pt x="0" y="79"/>
                </a:cubicBezTo>
                <a:cubicBezTo>
                  <a:pt x="0" y="59"/>
                  <a:pt x="17" y="42"/>
                  <a:pt x="38" y="42"/>
                </a:cubicBezTo>
                <a:cubicBezTo>
                  <a:pt x="48" y="42"/>
                  <a:pt x="57" y="46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95" y="37"/>
                  <a:pt x="95" y="37"/>
                  <a:pt x="95" y="37"/>
                </a:cubicBezTo>
                <a:cubicBezTo>
                  <a:pt x="94" y="34"/>
                  <a:pt x="93" y="31"/>
                  <a:pt x="93" y="28"/>
                </a:cubicBezTo>
                <a:cubicBezTo>
                  <a:pt x="93" y="13"/>
                  <a:pt x="106" y="0"/>
                  <a:pt x="121" y="0"/>
                </a:cubicBezTo>
                <a:cubicBezTo>
                  <a:pt x="136" y="0"/>
                  <a:pt x="148" y="13"/>
                  <a:pt x="148" y="28"/>
                </a:cubicBezTo>
                <a:cubicBezTo>
                  <a:pt x="148" y="43"/>
                  <a:pt x="136" y="55"/>
                  <a:pt x="121" y="55"/>
                </a:cubicBezTo>
                <a:cubicBezTo>
                  <a:pt x="113" y="55"/>
                  <a:pt x="106" y="52"/>
                  <a:pt x="101" y="47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9"/>
                  <a:pt x="75" y="74"/>
                  <a:pt x="75" y="79"/>
                </a:cubicBezTo>
                <a:cubicBezTo>
                  <a:pt x="75" y="84"/>
                  <a:pt x="74" y="89"/>
                  <a:pt x="72" y="94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6" y="106"/>
                  <a:pt x="113" y="103"/>
                  <a:pt x="121" y="103"/>
                </a:cubicBezTo>
                <a:close/>
                <a:moveTo>
                  <a:pt x="131" y="120"/>
                </a:moveTo>
                <a:cubicBezTo>
                  <a:pt x="131" y="120"/>
                  <a:pt x="131" y="120"/>
                  <a:pt x="131" y="120"/>
                </a:cubicBezTo>
                <a:cubicBezTo>
                  <a:pt x="129" y="117"/>
                  <a:pt x="125" y="115"/>
                  <a:pt x="121" y="115"/>
                </a:cubicBezTo>
                <a:cubicBezTo>
                  <a:pt x="116" y="115"/>
                  <a:pt x="113" y="117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07" y="122"/>
                  <a:pt x="105" y="126"/>
                  <a:pt x="105" y="130"/>
                </a:cubicBezTo>
                <a:cubicBezTo>
                  <a:pt x="105" y="139"/>
                  <a:pt x="112" y="146"/>
                  <a:pt x="121" y="146"/>
                </a:cubicBezTo>
                <a:cubicBezTo>
                  <a:pt x="129" y="146"/>
                  <a:pt x="136" y="139"/>
                  <a:pt x="136" y="130"/>
                </a:cubicBezTo>
                <a:cubicBezTo>
                  <a:pt x="136" y="126"/>
                  <a:pt x="134" y="122"/>
                  <a:pt x="131" y="120"/>
                </a:cubicBezTo>
                <a:cubicBezTo>
                  <a:pt x="131" y="120"/>
                  <a:pt x="131" y="120"/>
                  <a:pt x="131" y="120"/>
                </a:cubicBezTo>
                <a:close/>
                <a:moveTo>
                  <a:pt x="56" y="61"/>
                </a:move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5" y="54"/>
                  <a:pt x="38" y="54"/>
                </a:cubicBezTo>
                <a:cubicBezTo>
                  <a:pt x="24" y="54"/>
                  <a:pt x="12" y="65"/>
                  <a:pt x="12" y="79"/>
                </a:cubicBezTo>
                <a:cubicBezTo>
                  <a:pt x="12" y="93"/>
                  <a:pt x="24" y="104"/>
                  <a:pt x="38" y="104"/>
                </a:cubicBezTo>
                <a:cubicBezTo>
                  <a:pt x="44" y="104"/>
                  <a:pt x="51" y="102"/>
                  <a:pt x="55" y="97"/>
                </a:cubicBezTo>
                <a:cubicBezTo>
                  <a:pt x="56" y="97"/>
                  <a:pt x="56" y="97"/>
                  <a:pt x="56" y="97"/>
                </a:cubicBezTo>
                <a:cubicBezTo>
                  <a:pt x="60" y="92"/>
                  <a:pt x="63" y="86"/>
                  <a:pt x="63" y="79"/>
                </a:cubicBezTo>
                <a:cubicBezTo>
                  <a:pt x="63" y="72"/>
                  <a:pt x="60" y="66"/>
                  <a:pt x="56" y="61"/>
                </a:cubicBezTo>
                <a:cubicBezTo>
                  <a:pt x="56" y="61"/>
                  <a:pt x="56" y="61"/>
                  <a:pt x="56" y="61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12" y="13"/>
                  <a:pt x="105" y="19"/>
                  <a:pt x="105" y="28"/>
                </a:cubicBezTo>
                <a:cubicBezTo>
                  <a:pt x="105" y="31"/>
                  <a:pt x="106" y="34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7"/>
                  <a:pt x="109" y="38"/>
                  <a:pt x="109" y="38"/>
                </a:cubicBezTo>
                <a:cubicBezTo>
                  <a:pt x="110" y="39"/>
                  <a:pt x="110" y="39"/>
                  <a:pt x="110" y="39"/>
                </a:cubicBezTo>
                <a:cubicBezTo>
                  <a:pt x="113" y="41"/>
                  <a:pt x="116" y="43"/>
                  <a:pt x="121" y="43"/>
                </a:cubicBezTo>
                <a:cubicBezTo>
                  <a:pt x="129" y="43"/>
                  <a:pt x="136" y="36"/>
                  <a:pt x="136" y="28"/>
                </a:cubicBezTo>
                <a:cubicBezTo>
                  <a:pt x="136" y="19"/>
                  <a:pt x="129" y="13"/>
                  <a:pt x="121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3" name="Freeform 33"/>
          <p:cNvSpPr>
            <a:spLocks noEditPoints="1"/>
          </p:cNvSpPr>
          <p:nvPr/>
        </p:nvSpPr>
        <p:spPr bwMode="auto">
          <a:xfrm>
            <a:off x="4676775" y="2729469"/>
            <a:ext cx="179388" cy="187325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4" name="Freeform 34"/>
          <p:cNvSpPr>
            <a:spLocks noEditPoints="1"/>
          </p:cNvSpPr>
          <p:nvPr/>
        </p:nvSpPr>
        <p:spPr bwMode="auto">
          <a:xfrm>
            <a:off x="4678363" y="2177019"/>
            <a:ext cx="174625" cy="176212"/>
          </a:xfrm>
          <a:custGeom>
            <a:avLst/>
            <a:gdLst>
              <a:gd name="T0" fmla="*/ 6 w 141"/>
              <a:gd name="T1" fmla="*/ 141 h 141"/>
              <a:gd name="T2" fmla="*/ 10 w 141"/>
              <a:gd name="T3" fmla="*/ 113 h 141"/>
              <a:gd name="T4" fmla="*/ 38 w 141"/>
              <a:gd name="T5" fmla="*/ 101 h 141"/>
              <a:gd name="T6" fmla="*/ 38 w 141"/>
              <a:gd name="T7" fmla="*/ 100 h 141"/>
              <a:gd name="T8" fmla="*/ 30 w 141"/>
              <a:gd name="T9" fmla="*/ 84 h 141"/>
              <a:gd name="T10" fmla="*/ 28 w 141"/>
              <a:gd name="T11" fmla="*/ 79 h 141"/>
              <a:gd name="T12" fmla="*/ 20 w 141"/>
              <a:gd name="T13" fmla="*/ 68 h 141"/>
              <a:gd name="T14" fmla="*/ 19 w 141"/>
              <a:gd name="T15" fmla="*/ 42 h 141"/>
              <a:gd name="T16" fmla="*/ 57 w 141"/>
              <a:gd name="T17" fmla="*/ 0 h 141"/>
              <a:gd name="T18" fmla="*/ 80 w 141"/>
              <a:gd name="T19" fmla="*/ 8 h 141"/>
              <a:gd name="T20" fmla="*/ 104 w 141"/>
              <a:gd name="T21" fmla="*/ 33 h 141"/>
              <a:gd name="T22" fmla="*/ 102 w 141"/>
              <a:gd name="T23" fmla="*/ 54 h 141"/>
              <a:gd name="T24" fmla="*/ 104 w 141"/>
              <a:gd name="T25" fmla="*/ 66 h 141"/>
              <a:gd name="T26" fmla="*/ 103 w 141"/>
              <a:gd name="T27" fmla="*/ 141 h 141"/>
              <a:gd name="T28" fmla="*/ 91 w 141"/>
              <a:gd name="T29" fmla="*/ 68 h 141"/>
              <a:gd name="T30" fmla="*/ 91 w 141"/>
              <a:gd name="T31" fmla="*/ 53 h 141"/>
              <a:gd name="T32" fmla="*/ 93 w 141"/>
              <a:gd name="T33" fmla="*/ 35 h 141"/>
              <a:gd name="T34" fmla="*/ 81 w 141"/>
              <a:gd name="T35" fmla="*/ 19 h 141"/>
              <a:gd name="T36" fmla="*/ 76 w 141"/>
              <a:gd name="T37" fmla="*/ 18 h 141"/>
              <a:gd name="T38" fmla="*/ 66 w 141"/>
              <a:gd name="T39" fmla="*/ 12 h 141"/>
              <a:gd name="T40" fmla="*/ 40 w 141"/>
              <a:gd name="T41" fmla="*/ 16 h 141"/>
              <a:gd name="T42" fmla="*/ 32 w 141"/>
              <a:gd name="T43" fmla="*/ 28 h 141"/>
              <a:gd name="T44" fmla="*/ 32 w 141"/>
              <a:gd name="T45" fmla="*/ 53 h 141"/>
              <a:gd name="T46" fmla="*/ 32 w 141"/>
              <a:gd name="T47" fmla="*/ 56 h 141"/>
              <a:gd name="T48" fmla="*/ 31 w 141"/>
              <a:gd name="T49" fmla="*/ 65 h 141"/>
              <a:gd name="T50" fmla="*/ 31 w 141"/>
              <a:gd name="T51" fmla="*/ 65 h 141"/>
              <a:gd name="T52" fmla="*/ 35 w 141"/>
              <a:gd name="T53" fmla="*/ 71 h 141"/>
              <a:gd name="T54" fmla="*/ 35 w 141"/>
              <a:gd name="T55" fmla="*/ 71 h 141"/>
              <a:gd name="T56" fmla="*/ 47 w 141"/>
              <a:gd name="T57" fmla="*/ 91 h 141"/>
              <a:gd name="T58" fmla="*/ 50 w 141"/>
              <a:gd name="T59" fmla="*/ 98 h 141"/>
              <a:gd name="T60" fmla="*/ 46 w 141"/>
              <a:gd name="T61" fmla="*/ 108 h 141"/>
              <a:gd name="T62" fmla="*/ 18 w 141"/>
              <a:gd name="T63" fmla="*/ 121 h 141"/>
              <a:gd name="T64" fmla="*/ 118 w 141"/>
              <a:gd name="T65" fmla="*/ 100 h 141"/>
              <a:gd name="T66" fmla="*/ 121 w 141"/>
              <a:gd name="T67" fmla="*/ 103 h 141"/>
              <a:gd name="T68" fmla="*/ 107 w 141"/>
              <a:gd name="T69" fmla="*/ 107 h 141"/>
              <a:gd name="T70" fmla="*/ 103 w 141"/>
              <a:gd name="T71" fmla="*/ 121 h 141"/>
              <a:gd name="T72" fmla="*/ 100 w 141"/>
              <a:gd name="T73" fmla="*/ 107 h 141"/>
              <a:gd name="T74" fmla="*/ 86 w 141"/>
              <a:gd name="T75" fmla="*/ 103 h 141"/>
              <a:gd name="T76" fmla="*/ 100 w 141"/>
              <a:gd name="T77" fmla="*/ 100 h 141"/>
              <a:gd name="T78" fmla="*/ 103 w 141"/>
              <a:gd name="T79" fmla="*/ 86 h 141"/>
              <a:gd name="T80" fmla="*/ 107 w 141"/>
              <a:gd name="T81" fmla="*/ 100 h 141"/>
              <a:gd name="T82" fmla="*/ 103 w 141"/>
              <a:gd name="T83" fmla="*/ 76 h 141"/>
              <a:gd name="T84" fmla="*/ 76 w 141"/>
              <a:gd name="T85" fmla="*/ 103 h 141"/>
              <a:gd name="T86" fmla="*/ 131 w 141"/>
              <a:gd name="T87" fmla="*/ 103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1" h="141">
                <a:moveTo>
                  <a:pt x="11" y="136"/>
                </a:moveTo>
                <a:cubicBezTo>
                  <a:pt x="11" y="139"/>
                  <a:pt x="9" y="141"/>
                  <a:pt x="6" y="141"/>
                </a:cubicBezTo>
                <a:cubicBezTo>
                  <a:pt x="3" y="141"/>
                  <a:pt x="0" y="139"/>
                  <a:pt x="0" y="136"/>
                </a:cubicBezTo>
                <a:cubicBezTo>
                  <a:pt x="0" y="126"/>
                  <a:pt x="5" y="119"/>
                  <a:pt x="10" y="113"/>
                </a:cubicBezTo>
                <a:cubicBezTo>
                  <a:pt x="18" y="106"/>
                  <a:pt x="29" y="103"/>
                  <a:pt x="35" y="102"/>
                </a:cubicBezTo>
                <a:cubicBezTo>
                  <a:pt x="36" y="102"/>
                  <a:pt x="38" y="101"/>
                  <a:pt x="38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9" y="100"/>
                  <a:pt x="39" y="99"/>
                  <a:pt x="39" y="99"/>
                </a:cubicBezTo>
                <a:cubicBezTo>
                  <a:pt x="34" y="95"/>
                  <a:pt x="32" y="89"/>
                  <a:pt x="30" y="84"/>
                </a:cubicBezTo>
                <a:cubicBezTo>
                  <a:pt x="29" y="82"/>
                  <a:pt x="28" y="80"/>
                  <a:pt x="28" y="79"/>
                </a:cubicBezTo>
                <a:cubicBezTo>
                  <a:pt x="28" y="79"/>
                  <a:pt x="28" y="79"/>
                  <a:pt x="28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25" y="77"/>
                  <a:pt x="22" y="73"/>
                  <a:pt x="20" y="68"/>
                </a:cubicBezTo>
                <a:cubicBezTo>
                  <a:pt x="19" y="64"/>
                  <a:pt x="18" y="59"/>
                  <a:pt x="21" y="55"/>
                </a:cubicBezTo>
                <a:cubicBezTo>
                  <a:pt x="19" y="51"/>
                  <a:pt x="19" y="46"/>
                  <a:pt x="19" y="42"/>
                </a:cubicBezTo>
                <a:cubicBezTo>
                  <a:pt x="19" y="29"/>
                  <a:pt x="23" y="14"/>
                  <a:pt x="34" y="7"/>
                </a:cubicBezTo>
                <a:cubicBezTo>
                  <a:pt x="41" y="3"/>
                  <a:pt x="48" y="1"/>
                  <a:pt x="57" y="0"/>
                </a:cubicBezTo>
                <a:cubicBezTo>
                  <a:pt x="60" y="0"/>
                  <a:pt x="64" y="0"/>
                  <a:pt x="68" y="1"/>
                </a:cubicBezTo>
                <a:cubicBezTo>
                  <a:pt x="73" y="2"/>
                  <a:pt x="78" y="4"/>
                  <a:pt x="80" y="8"/>
                </a:cubicBezTo>
                <a:cubicBezTo>
                  <a:pt x="86" y="7"/>
                  <a:pt x="91" y="10"/>
                  <a:pt x="95" y="15"/>
                </a:cubicBezTo>
                <a:cubicBezTo>
                  <a:pt x="100" y="21"/>
                  <a:pt x="103" y="29"/>
                  <a:pt x="104" y="33"/>
                </a:cubicBezTo>
                <a:cubicBezTo>
                  <a:pt x="104" y="37"/>
                  <a:pt x="104" y="41"/>
                  <a:pt x="104" y="45"/>
                </a:cubicBezTo>
                <a:cubicBezTo>
                  <a:pt x="103" y="47"/>
                  <a:pt x="103" y="50"/>
                  <a:pt x="102" y="54"/>
                </a:cubicBezTo>
                <a:cubicBezTo>
                  <a:pt x="103" y="56"/>
                  <a:pt x="104" y="58"/>
                  <a:pt x="104" y="61"/>
                </a:cubicBezTo>
                <a:cubicBezTo>
                  <a:pt x="104" y="63"/>
                  <a:pt x="104" y="64"/>
                  <a:pt x="104" y="66"/>
                </a:cubicBezTo>
                <a:cubicBezTo>
                  <a:pt x="125" y="66"/>
                  <a:pt x="141" y="83"/>
                  <a:pt x="141" y="103"/>
                </a:cubicBezTo>
                <a:cubicBezTo>
                  <a:pt x="141" y="124"/>
                  <a:pt x="124" y="141"/>
                  <a:pt x="103" y="141"/>
                </a:cubicBezTo>
                <a:cubicBezTo>
                  <a:pt x="83" y="141"/>
                  <a:pt x="66" y="124"/>
                  <a:pt x="66" y="103"/>
                </a:cubicBezTo>
                <a:cubicBezTo>
                  <a:pt x="66" y="87"/>
                  <a:pt x="76" y="73"/>
                  <a:pt x="91" y="68"/>
                </a:cubicBezTo>
                <a:cubicBezTo>
                  <a:pt x="93" y="64"/>
                  <a:pt x="95" y="62"/>
                  <a:pt x="92" y="58"/>
                </a:cubicBezTo>
                <a:cubicBezTo>
                  <a:pt x="91" y="57"/>
                  <a:pt x="90" y="55"/>
                  <a:pt x="91" y="53"/>
                </a:cubicBezTo>
                <a:cubicBezTo>
                  <a:pt x="92" y="49"/>
                  <a:pt x="93" y="46"/>
                  <a:pt x="93" y="43"/>
                </a:cubicBezTo>
                <a:cubicBezTo>
                  <a:pt x="93" y="40"/>
                  <a:pt x="93" y="38"/>
                  <a:pt x="93" y="35"/>
                </a:cubicBezTo>
                <a:cubicBezTo>
                  <a:pt x="93" y="32"/>
                  <a:pt x="90" y="26"/>
                  <a:pt x="87" y="22"/>
                </a:cubicBezTo>
                <a:cubicBezTo>
                  <a:pt x="85" y="20"/>
                  <a:pt x="83" y="18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79" y="19"/>
                  <a:pt x="77" y="19"/>
                  <a:pt x="76" y="18"/>
                </a:cubicBezTo>
                <a:cubicBezTo>
                  <a:pt x="74" y="17"/>
                  <a:pt x="73" y="16"/>
                  <a:pt x="72" y="14"/>
                </a:cubicBezTo>
                <a:cubicBezTo>
                  <a:pt x="71" y="13"/>
                  <a:pt x="69" y="12"/>
                  <a:pt x="66" y="12"/>
                </a:cubicBezTo>
                <a:cubicBezTo>
                  <a:pt x="63" y="11"/>
                  <a:pt x="59" y="11"/>
                  <a:pt x="57" y="11"/>
                </a:cubicBezTo>
                <a:cubicBezTo>
                  <a:pt x="50" y="11"/>
                  <a:pt x="45" y="13"/>
                  <a:pt x="40" y="16"/>
                </a:cubicBezTo>
                <a:cubicBezTo>
                  <a:pt x="37" y="18"/>
                  <a:pt x="34" y="22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0" y="32"/>
                  <a:pt x="30" y="37"/>
                  <a:pt x="30" y="41"/>
                </a:cubicBezTo>
                <a:cubicBezTo>
                  <a:pt x="30" y="46"/>
                  <a:pt x="30" y="50"/>
                  <a:pt x="32" y="53"/>
                </a:cubicBezTo>
                <a:cubicBezTo>
                  <a:pt x="32" y="54"/>
                  <a:pt x="32" y="55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60"/>
                  <a:pt x="29" y="60"/>
                  <a:pt x="31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7"/>
                  <a:pt x="33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7" y="73"/>
                  <a:pt x="39" y="76"/>
                  <a:pt x="40" y="80"/>
                </a:cubicBezTo>
                <a:cubicBezTo>
                  <a:pt x="42" y="84"/>
                  <a:pt x="44" y="89"/>
                  <a:pt x="47" y="91"/>
                </a:cubicBezTo>
                <a:cubicBezTo>
                  <a:pt x="49" y="92"/>
                  <a:pt x="50" y="94"/>
                  <a:pt x="50" y="96"/>
                </a:cubicBezTo>
                <a:cubicBezTo>
                  <a:pt x="50" y="98"/>
                  <a:pt x="50" y="98"/>
                  <a:pt x="50" y="98"/>
                </a:cubicBezTo>
                <a:cubicBezTo>
                  <a:pt x="50" y="102"/>
                  <a:pt x="49" y="106"/>
                  <a:pt x="46" y="108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4" y="111"/>
                  <a:pt x="40" y="112"/>
                  <a:pt x="36" y="113"/>
                </a:cubicBezTo>
                <a:cubicBezTo>
                  <a:pt x="31" y="113"/>
                  <a:pt x="23" y="116"/>
                  <a:pt x="18" y="121"/>
                </a:cubicBezTo>
                <a:cubicBezTo>
                  <a:pt x="14" y="125"/>
                  <a:pt x="11" y="129"/>
                  <a:pt x="11" y="136"/>
                </a:cubicBezTo>
                <a:close/>
                <a:moveTo>
                  <a:pt x="118" y="100"/>
                </a:moveTo>
                <a:cubicBezTo>
                  <a:pt x="118" y="100"/>
                  <a:pt x="118" y="100"/>
                  <a:pt x="118" y="100"/>
                </a:cubicBezTo>
                <a:cubicBezTo>
                  <a:pt x="120" y="100"/>
                  <a:pt x="121" y="102"/>
                  <a:pt x="121" y="103"/>
                </a:cubicBezTo>
                <a:cubicBezTo>
                  <a:pt x="121" y="105"/>
                  <a:pt x="120" y="107"/>
                  <a:pt x="118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18"/>
                  <a:pt x="107" y="118"/>
                  <a:pt x="107" y="118"/>
                </a:cubicBezTo>
                <a:cubicBezTo>
                  <a:pt x="107" y="120"/>
                  <a:pt x="105" y="121"/>
                  <a:pt x="103" y="121"/>
                </a:cubicBezTo>
                <a:cubicBezTo>
                  <a:pt x="102" y="121"/>
                  <a:pt x="100" y="120"/>
                  <a:pt x="100" y="118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7" y="107"/>
                  <a:pt x="86" y="105"/>
                  <a:pt x="86" y="103"/>
                </a:cubicBezTo>
                <a:cubicBezTo>
                  <a:pt x="86" y="102"/>
                  <a:pt x="87" y="100"/>
                  <a:pt x="89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0" y="89"/>
                  <a:pt x="100" y="89"/>
                  <a:pt x="100" y="89"/>
                </a:cubicBezTo>
                <a:cubicBezTo>
                  <a:pt x="100" y="87"/>
                  <a:pt x="102" y="86"/>
                  <a:pt x="103" y="86"/>
                </a:cubicBezTo>
                <a:cubicBezTo>
                  <a:pt x="105" y="86"/>
                  <a:pt x="107" y="87"/>
                  <a:pt x="107" y="8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18" y="100"/>
                  <a:pt x="118" y="100"/>
                  <a:pt x="118" y="100"/>
                </a:cubicBezTo>
                <a:close/>
                <a:moveTo>
                  <a:pt x="103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89" y="76"/>
                  <a:pt x="76" y="88"/>
                  <a:pt x="76" y="103"/>
                </a:cubicBezTo>
                <a:cubicBezTo>
                  <a:pt x="76" y="118"/>
                  <a:pt x="89" y="131"/>
                  <a:pt x="103" y="131"/>
                </a:cubicBezTo>
                <a:cubicBezTo>
                  <a:pt x="118" y="131"/>
                  <a:pt x="131" y="118"/>
                  <a:pt x="131" y="103"/>
                </a:cubicBezTo>
                <a:cubicBezTo>
                  <a:pt x="131" y="88"/>
                  <a:pt x="118" y="76"/>
                  <a:pt x="103" y="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5" name="Freeform 35"/>
          <p:cNvSpPr>
            <a:spLocks noEditPoints="1"/>
          </p:cNvSpPr>
          <p:nvPr/>
        </p:nvSpPr>
        <p:spPr bwMode="auto">
          <a:xfrm>
            <a:off x="4268788" y="2729469"/>
            <a:ext cx="196850" cy="179387"/>
          </a:xfrm>
          <a:custGeom>
            <a:avLst/>
            <a:gdLst>
              <a:gd name="T0" fmla="*/ 59 w 160"/>
              <a:gd name="T1" fmla="*/ 62 h 145"/>
              <a:gd name="T2" fmla="*/ 59 w 160"/>
              <a:gd name="T3" fmla="*/ 78 h 145"/>
              <a:gd name="T4" fmla="*/ 42 w 160"/>
              <a:gd name="T5" fmla="*/ 78 h 145"/>
              <a:gd name="T6" fmla="*/ 42 w 160"/>
              <a:gd name="T7" fmla="*/ 62 h 145"/>
              <a:gd name="T8" fmla="*/ 80 w 160"/>
              <a:gd name="T9" fmla="*/ 0 h 145"/>
              <a:gd name="T10" fmla="*/ 136 w 160"/>
              <a:gd name="T11" fmla="*/ 20 h 145"/>
              <a:gd name="T12" fmla="*/ 136 w 160"/>
              <a:gd name="T13" fmla="*/ 120 h 145"/>
              <a:gd name="T14" fmla="*/ 61 w 160"/>
              <a:gd name="T15" fmla="*/ 138 h 145"/>
              <a:gd name="T16" fmla="*/ 26 w 160"/>
              <a:gd name="T17" fmla="*/ 143 h 145"/>
              <a:gd name="T18" fmla="*/ 20 w 160"/>
              <a:gd name="T19" fmla="*/ 145 h 145"/>
              <a:gd name="T20" fmla="*/ 11 w 160"/>
              <a:gd name="T21" fmla="*/ 138 h 145"/>
              <a:gd name="T22" fmla="*/ 11 w 160"/>
              <a:gd name="T23" fmla="*/ 132 h 145"/>
              <a:gd name="T24" fmla="*/ 4 w 160"/>
              <a:gd name="T25" fmla="*/ 93 h 145"/>
              <a:gd name="T26" fmla="*/ 24 w 160"/>
              <a:gd name="T27" fmla="*/ 20 h 145"/>
              <a:gd name="T28" fmla="*/ 128 w 160"/>
              <a:gd name="T29" fmla="*/ 30 h 145"/>
              <a:gd name="T30" fmla="*/ 80 w 160"/>
              <a:gd name="T31" fmla="*/ 13 h 145"/>
              <a:gd name="T32" fmla="*/ 12 w 160"/>
              <a:gd name="T33" fmla="*/ 70 h 145"/>
              <a:gd name="T34" fmla="*/ 26 w 160"/>
              <a:gd name="T35" fmla="*/ 105 h 145"/>
              <a:gd name="T36" fmla="*/ 23 w 160"/>
              <a:gd name="T37" fmla="*/ 131 h 145"/>
              <a:gd name="T38" fmla="*/ 48 w 160"/>
              <a:gd name="T39" fmla="*/ 121 h 145"/>
              <a:gd name="T40" fmla="*/ 80 w 160"/>
              <a:gd name="T41" fmla="*/ 127 h 145"/>
              <a:gd name="T42" fmla="*/ 148 w 160"/>
              <a:gd name="T43" fmla="*/ 70 h 145"/>
              <a:gd name="T44" fmla="*/ 53 w 160"/>
              <a:gd name="T45" fmla="*/ 67 h 145"/>
              <a:gd name="T46" fmla="*/ 50 w 160"/>
              <a:gd name="T47" fmla="*/ 66 h 145"/>
              <a:gd name="T48" fmla="*/ 46 w 160"/>
              <a:gd name="T49" fmla="*/ 70 h 145"/>
              <a:gd name="T50" fmla="*/ 50 w 160"/>
              <a:gd name="T51" fmla="*/ 74 h 145"/>
              <a:gd name="T52" fmla="*/ 55 w 160"/>
              <a:gd name="T53" fmla="*/ 70 h 145"/>
              <a:gd name="T54" fmla="*/ 80 w 160"/>
              <a:gd name="T55" fmla="*/ 58 h 145"/>
              <a:gd name="T56" fmla="*/ 88 w 160"/>
              <a:gd name="T57" fmla="*/ 62 h 145"/>
              <a:gd name="T58" fmla="*/ 88 w 160"/>
              <a:gd name="T59" fmla="*/ 78 h 145"/>
              <a:gd name="T60" fmla="*/ 72 w 160"/>
              <a:gd name="T61" fmla="*/ 78 h 145"/>
              <a:gd name="T62" fmla="*/ 72 w 160"/>
              <a:gd name="T63" fmla="*/ 62 h 145"/>
              <a:gd name="T64" fmla="*/ 83 w 160"/>
              <a:gd name="T65" fmla="*/ 67 h 145"/>
              <a:gd name="T66" fmla="*/ 80 w 160"/>
              <a:gd name="T67" fmla="*/ 66 h 145"/>
              <a:gd name="T68" fmla="*/ 76 w 160"/>
              <a:gd name="T69" fmla="*/ 70 h 145"/>
              <a:gd name="T70" fmla="*/ 80 w 160"/>
              <a:gd name="T71" fmla="*/ 74 h 145"/>
              <a:gd name="T72" fmla="*/ 84 w 160"/>
              <a:gd name="T73" fmla="*/ 70 h 145"/>
              <a:gd name="T74" fmla="*/ 110 w 160"/>
              <a:gd name="T75" fmla="*/ 58 h 145"/>
              <a:gd name="T76" fmla="*/ 118 w 160"/>
              <a:gd name="T77" fmla="*/ 62 h 145"/>
              <a:gd name="T78" fmla="*/ 118 w 160"/>
              <a:gd name="T79" fmla="*/ 78 h 145"/>
              <a:gd name="T80" fmla="*/ 101 w 160"/>
              <a:gd name="T81" fmla="*/ 78 h 145"/>
              <a:gd name="T82" fmla="*/ 101 w 160"/>
              <a:gd name="T83" fmla="*/ 62 h 145"/>
              <a:gd name="T84" fmla="*/ 113 w 160"/>
              <a:gd name="T85" fmla="*/ 67 h 145"/>
              <a:gd name="T86" fmla="*/ 110 w 160"/>
              <a:gd name="T87" fmla="*/ 66 h 145"/>
              <a:gd name="T88" fmla="*/ 105 w 160"/>
              <a:gd name="T89" fmla="*/ 70 h 145"/>
              <a:gd name="T90" fmla="*/ 110 w 160"/>
              <a:gd name="T91" fmla="*/ 74 h 145"/>
              <a:gd name="T92" fmla="*/ 114 w 160"/>
              <a:gd name="T93" fmla="*/ 7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0" h="145">
                <a:moveTo>
                  <a:pt x="50" y="58"/>
                </a:moveTo>
                <a:cubicBezTo>
                  <a:pt x="54" y="58"/>
                  <a:pt x="56" y="60"/>
                  <a:pt x="59" y="62"/>
                </a:cubicBezTo>
                <a:cubicBezTo>
                  <a:pt x="61" y="64"/>
                  <a:pt x="62" y="67"/>
                  <a:pt x="62" y="70"/>
                </a:cubicBezTo>
                <a:cubicBezTo>
                  <a:pt x="62" y="73"/>
                  <a:pt x="61" y="76"/>
                  <a:pt x="59" y="78"/>
                </a:cubicBezTo>
                <a:cubicBezTo>
                  <a:pt x="56" y="80"/>
                  <a:pt x="54" y="82"/>
                  <a:pt x="50" y="82"/>
                </a:cubicBezTo>
                <a:cubicBezTo>
                  <a:pt x="47" y="82"/>
                  <a:pt x="44" y="80"/>
                  <a:pt x="42" y="78"/>
                </a:cubicBezTo>
                <a:cubicBezTo>
                  <a:pt x="40" y="76"/>
                  <a:pt x="39" y="73"/>
                  <a:pt x="39" y="70"/>
                </a:cubicBezTo>
                <a:cubicBezTo>
                  <a:pt x="39" y="67"/>
                  <a:pt x="40" y="64"/>
                  <a:pt x="42" y="62"/>
                </a:cubicBezTo>
                <a:cubicBezTo>
                  <a:pt x="44" y="60"/>
                  <a:pt x="47" y="58"/>
                  <a:pt x="50" y="58"/>
                </a:cubicBezTo>
                <a:close/>
                <a:moveTo>
                  <a:pt x="80" y="0"/>
                </a:moveTo>
                <a:cubicBezTo>
                  <a:pt x="80" y="0"/>
                  <a:pt x="80" y="0"/>
                  <a:pt x="80" y="0"/>
                </a:cubicBezTo>
                <a:cubicBezTo>
                  <a:pt x="102" y="0"/>
                  <a:pt x="122" y="8"/>
                  <a:pt x="136" y="20"/>
                </a:cubicBezTo>
                <a:cubicBezTo>
                  <a:pt x="151" y="33"/>
                  <a:pt x="160" y="51"/>
                  <a:pt x="160" y="70"/>
                </a:cubicBezTo>
                <a:cubicBezTo>
                  <a:pt x="160" y="89"/>
                  <a:pt x="151" y="107"/>
                  <a:pt x="136" y="120"/>
                </a:cubicBezTo>
                <a:cubicBezTo>
                  <a:pt x="122" y="132"/>
                  <a:pt x="102" y="140"/>
                  <a:pt x="80" y="140"/>
                </a:cubicBezTo>
                <a:cubicBezTo>
                  <a:pt x="73" y="140"/>
                  <a:pt x="67" y="139"/>
                  <a:pt x="61" y="138"/>
                </a:cubicBezTo>
                <a:cubicBezTo>
                  <a:pt x="55" y="137"/>
                  <a:pt x="50" y="135"/>
                  <a:pt x="45" y="13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4" y="144"/>
                  <a:pt x="22" y="145"/>
                  <a:pt x="20" y="145"/>
                </a:cubicBezTo>
                <a:cubicBezTo>
                  <a:pt x="20" y="145"/>
                  <a:pt x="20" y="145"/>
                  <a:pt x="20" y="145"/>
                </a:cubicBezTo>
                <a:cubicBezTo>
                  <a:pt x="18" y="145"/>
                  <a:pt x="16" y="144"/>
                  <a:pt x="15" y="143"/>
                </a:cubicBezTo>
                <a:cubicBezTo>
                  <a:pt x="13" y="141"/>
                  <a:pt x="12" y="140"/>
                  <a:pt x="11" y="138"/>
                </a:cubicBezTo>
                <a:cubicBezTo>
                  <a:pt x="11" y="138"/>
                  <a:pt x="11" y="138"/>
                  <a:pt x="11" y="138"/>
                </a:cubicBezTo>
                <a:cubicBezTo>
                  <a:pt x="10" y="136"/>
                  <a:pt x="10" y="134"/>
                  <a:pt x="11" y="132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1" y="106"/>
                  <a:pt x="7" y="100"/>
                  <a:pt x="4" y="93"/>
                </a:cubicBezTo>
                <a:cubicBezTo>
                  <a:pt x="1" y="86"/>
                  <a:pt x="0" y="78"/>
                  <a:pt x="0" y="70"/>
                </a:cubicBezTo>
                <a:cubicBezTo>
                  <a:pt x="0" y="51"/>
                  <a:pt x="9" y="33"/>
                  <a:pt x="24" y="20"/>
                </a:cubicBezTo>
                <a:cubicBezTo>
                  <a:pt x="38" y="8"/>
                  <a:pt x="58" y="0"/>
                  <a:pt x="80" y="0"/>
                </a:cubicBezTo>
                <a:close/>
                <a:moveTo>
                  <a:pt x="128" y="30"/>
                </a:moveTo>
                <a:cubicBezTo>
                  <a:pt x="128" y="30"/>
                  <a:pt x="128" y="30"/>
                  <a:pt x="128" y="30"/>
                </a:cubicBezTo>
                <a:cubicBezTo>
                  <a:pt x="116" y="19"/>
                  <a:pt x="99" y="13"/>
                  <a:pt x="80" y="13"/>
                </a:cubicBezTo>
                <a:cubicBezTo>
                  <a:pt x="61" y="13"/>
                  <a:pt x="44" y="19"/>
                  <a:pt x="32" y="30"/>
                </a:cubicBezTo>
                <a:cubicBezTo>
                  <a:pt x="20" y="40"/>
                  <a:pt x="12" y="54"/>
                  <a:pt x="12" y="70"/>
                </a:cubicBezTo>
                <a:cubicBezTo>
                  <a:pt x="12" y="76"/>
                  <a:pt x="13" y="83"/>
                  <a:pt x="16" y="89"/>
                </a:cubicBezTo>
                <a:cubicBezTo>
                  <a:pt x="18" y="95"/>
                  <a:pt x="22" y="100"/>
                  <a:pt x="26" y="105"/>
                </a:cubicBezTo>
                <a:cubicBezTo>
                  <a:pt x="28" y="106"/>
                  <a:pt x="29" y="109"/>
                  <a:pt x="28" y="111"/>
                </a:cubicBezTo>
                <a:cubicBezTo>
                  <a:pt x="23" y="131"/>
                  <a:pt x="23" y="131"/>
                  <a:pt x="23" y="13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4" y="120"/>
                  <a:pt x="46" y="120"/>
                  <a:pt x="48" y="121"/>
                </a:cubicBezTo>
                <a:cubicBezTo>
                  <a:pt x="53" y="123"/>
                  <a:pt x="58" y="125"/>
                  <a:pt x="63" y="126"/>
                </a:cubicBezTo>
                <a:cubicBezTo>
                  <a:pt x="69" y="127"/>
                  <a:pt x="74" y="127"/>
                  <a:pt x="80" y="127"/>
                </a:cubicBezTo>
                <a:cubicBezTo>
                  <a:pt x="99" y="127"/>
                  <a:pt x="116" y="121"/>
                  <a:pt x="128" y="110"/>
                </a:cubicBezTo>
                <a:cubicBezTo>
                  <a:pt x="140" y="100"/>
                  <a:pt x="148" y="86"/>
                  <a:pt x="148" y="70"/>
                </a:cubicBezTo>
                <a:cubicBezTo>
                  <a:pt x="148" y="54"/>
                  <a:pt x="140" y="40"/>
                  <a:pt x="128" y="30"/>
                </a:cubicBezTo>
                <a:close/>
                <a:moveTo>
                  <a:pt x="53" y="67"/>
                </a:moveTo>
                <a:cubicBezTo>
                  <a:pt x="53" y="67"/>
                  <a:pt x="53" y="67"/>
                  <a:pt x="53" y="67"/>
                </a:cubicBezTo>
                <a:cubicBezTo>
                  <a:pt x="53" y="66"/>
                  <a:pt x="51" y="66"/>
                  <a:pt x="50" y="66"/>
                </a:cubicBezTo>
                <a:cubicBezTo>
                  <a:pt x="49" y="66"/>
                  <a:pt x="48" y="66"/>
                  <a:pt x="47" y="67"/>
                </a:cubicBezTo>
                <a:cubicBezTo>
                  <a:pt x="47" y="68"/>
                  <a:pt x="46" y="69"/>
                  <a:pt x="46" y="70"/>
                </a:cubicBezTo>
                <a:cubicBezTo>
                  <a:pt x="46" y="71"/>
                  <a:pt x="47" y="72"/>
                  <a:pt x="47" y="73"/>
                </a:cubicBezTo>
                <a:cubicBezTo>
                  <a:pt x="48" y="74"/>
                  <a:pt x="49" y="74"/>
                  <a:pt x="50" y="74"/>
                </a:cubicBezTo>
                <a:cubicBezTo>
                  <a:pt x="51" y="74"/>
                  <a:pt x="53" y="74"/>
                  <a:pt x="53" y="73"/>
                </a:cubicBezTo>
                <a:cubicBezTo>
                  <a:pt x="54" y="72"/>
                  <a:pt x="55" y="71"/>
                  <a:pt x="55" y="70"/>
                </a:cubicBezTo>
                <a:cubicBezTo>
                  <a:pt x="55" y="69"/>
                  <a:pt x="54" y="68"/>
                  <a:pt x="53" y="67"/>
                </a:cubicBezTo>
                <a:close/>
                <a:moveTo>
                  <a:pt x="80" y="58"/>
                </a:moveTo>
                <a:cubicBezTo>
                  <a:pt x="80" y="58"/>
                  <a:pt x="80" y="58"/>
                  <a:pt x="80" y="58"/>
                </a:cubicBezTo>
                <a:cubicBezTo>
                  <a:pt x="83" y="58"/>
                  <a:pt x="86" y="60"/>
                  <a:pt x="88" y="62"/>
                </a:cubicBezTo>
                <a:cubicBezTo>
                  <a:pt x="90" y="64"/>
                  <a:pt x="92" y="67"/>
                  <a:pt x="92" y="70"/>
                </a:cubicBezTo>
                <a:cubicBezTo>
                  <a:pt x="92" y="73"/>
                  <a:pt x="90" y="76"/>
                  <a:pt x="88" y="78"/>
                </a:cubicBezTo>
                <a:cubicBezTo>
                  <a:pt x="86" y="80"/>
                  <a:pt x="83" y="82"/>
                  <a:pt x="80" y="82"/>
                </a:cubicBezTo>
                <a:cubicBezTo>
                  <a:pt x="77" y="82"/>
                  <a:pt x="74" y="80"/>
                  <a:pt x="72" y="78"/>
                </a:cubicBezTo>
                <a:cubicBezTo>
                  <a:pt x="70" y="76"/>
                  <a:pt x="68" y="73"/>
                  <a:pt x="68" y="70"/>
                </a:cubicBezTo>
                <a:cubicBezTo>
                  <a:pt x="68" y="67"/>
                  <a:pt x="70" y="64"/>
                  <a:pt x="72" y="62"/>
                </a:cubicBezTo>
                <a:cubicBezTo>
                  <a:pt x="74" y="60"/>
                  <a:pt x="77" y="58"/>
                  <a:pt x="80" y="58"/>
                </a:cubicBezTo>
                <a:close/>
                <a:moveTo>
                  <a:pt x="83" y="67"/>
                </a:moveTo>
                <a:cubicBezTo>
                  <a:pt x="83" y="67"/>
                  <a:pt x="83" y="67"/>
                  <a:pt x="83" y="67"/>
                </a:cubicBezTo>
                <a:cubicBezTo>
                  <a:pt x="82" y="66"/>
                  <a:pt x="81" y="66"/>
                  <a:pt x="80" y="66"/>
                </a:cubicBezTo>
                <a:cubicBezTo>
                  <a:pt x="79" y="66"/>
                  <a:pt x="78" y="66"/>
                  <a:pt x="77" y="67"/>
                </a:cubicBezTo>
                <a:cubicBezTo>
                  <a:pt x="76" y="68"/>
                  <a:pt x="76" y="69"/>
                  <a:pt x="76" y="70"/>
                </a:cubicBezTo>
                <a:cubicBezTo>
                  <a:pt x="76" y="71"/>
                  <a:pt x="76" y="72"/>
                  <a:pt x="77" y="73"/>
                </a:cubicBezTo>
                <a:cubicBezTo>
                  <a:pt x="78" y="74"/>
                  <a:pt x="79" y="74"/>
                  <a:pt x="80" y="74"/>
                </a:cubicBezTo>
                <a:cubicBezTo>
                  <a:pt x="81" y="74"/>
                  <a:pt x="82" y="74"/>
                  <a:pt x="83" y="73"/>
                </a:cubicBezTo>
                <a:cubicBezTo>
                  <a:pt x="84" y="72"/>
                  <a:pt x="84" y="71"/>
                  <a:pt x="84" y="70"/>
                </a:cubicBezTo>
                <a:cubicBezTo>
                  <a:pt x="84" y="69"/>
                  <a:pt x="84" y="68"/>
                  <a:pt x="83" y="67"/>
                </a:cubicBezTo>
                <a:close/>
                <a:moveTo>
                  <a:pt x="110" y="58"/>
                </a:moveTo>
                <a:cubicBezTo>
                  <a:pt x="110" y="58"/>
                  <a:pt x="110" y="58"/>
                  <a:pt x="110" y="58"/>
                </a:cubicBezTo>
                <a:cubicBezTo>
                  <a:pt x="113" y="58"/>
                  <a:pt x="116" y="60"/>
                  <a:pt x="118" y="62"/>
                </a:cubicBezTo>
                <a:cubicBezTo>
                  <a:pt x="120" y="64"/>
                  <a:pt x="121" y="67"/>
                  <a:pt x="121" y="70"/>
                </a:cubicBezTo>
                <a:cubicBezTo>
                  <a:pt x="121" y="73"/>
                  <a:pt x="120" y="76"/>
                  <a:pt x="118" y="78"/>
                </a:cubicBezTo>
                <a:cubicBezTo>
                  <a:pt x="116" y="80"/>
                  <a:pt x="113" y="82"/>
                  <a:pt x="110" y="82"/>
                </a:cubicBezTo>
                <a:cubicBezTo>
                  <a:pt x="106" y="82"/>
                  <a:pt x="103" y="80"/>
                  <a:pt x="101" y="78"/>
                </a:cubicBezTo>
                <a:cubicBezTo>
                  <a:pt x="99" y="76"/>
                  <a:pt x="98" y="73"/>
                  <a:pt x="98" y="70"/>
                </a:cubicBezTo>
                <a:cubicBezTo>
                  <a:pt x="98" y="67"/>
                  <a:pt x="99" y="64"/>
                  <a:pt x="101" y="62"/>
                </a:cubicBezTo>
                <a:cubicBezTo>
                  <a:pt x="103" y="60"/>
                  <a:pt x="106" y="58"/>
                  <a:pt x="110" y="58"/>
                </a:cubicBezTo>
                <a:close/>
                <a:moveTo>
                  <a:pt x="113" y="67"/>
                </a:moveTo>
                <a:cubicBezTo>
                  <a:pt x="113" y="67"/>
                  <a:pt x="113" y="67"/>
                  <a:pt x="113" y="67"/>
                </a:cubicBezTo>
                <a:cubicBezTo>
                  <a:pt x="112" y="66"/>
                  <a:pt x="111" y="66"/>
                  <a:pt x="110" y="66"/>
                </a:cubicBezTo>
                <a:cubicBezTo>
                  <a:pt x="108" y="66"/>
                  <a:pt x="107" y="66"/>
                  <a:pt x="106" y="67"/>
                </a:cubicBezTo>
                <a:cubicBezTo>
                  <a:pt x="106" y="68"/>
                  <a:pt x="105" y="69"/>
                  <a:pt x="105" y="70"/>
                </a:cubicBezTo>
                <a:cubicBezTo>
                  <a:pt x="105" y="71"/>
                  <a:pt x="106" y="72"/>
                  <a:pt x="106" y="73"/>
                </a:cubicBezTo>
                <a:cubicBezTo>
                  <a:pt x="107" y="74"/>
                  <a:pt x="108" y="74"/>
                  <a:pt x="110" y="74"/>
                </a:cubicBezTo>
                <a:cubicBezTo>
                  <a:pt x="111" y="74"/>
                  <a:pt x="112" y="74"/>
                  <a:pt x="113" y="73"/>
                </a:cubicBezTo>
                <a:cubicBezTo>
                  <a:pt x="113" y="72"/>
                  <a:pt x="114" y="71"/>
                  <a:pt x="114" y="70"/>
                </a:cubicBezTo>
                <a:cubicBezTo>
                  <a:pt x="114" y="69"/>
                  <a:pt x="113" y="68"/>
                  <a:pt x="113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6135688" y="1808719"/>
            <a:ext cx="561975" cy="560387"/>
          </a:xfrm>
          <a:prstGeom prst="ellipse">
            <a:avLst/>
          </a:prstGeom>
          <a:noFill/>
          <a:ln w="12700" cmpd="sng">
            <a:solidFill>
              <a:srgbClr val="A9D2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7" name="Oval 37"/>
          <p:cNvSpPr>
            <a:spLocks noChangeArrowheads="1"/>
          </p:cNvSpPr>
          <p:nvPr/>
        </p:nvSpPr>
        <p:spPr bwMode="auto">
          <a:xfrm>
            <a:off x="6135688" y="2610406"/>
            <a:ext cx="561975" cy="561975"/>
          </a:xfrm>
          <a:prstGeom prst="ellipse">
            <a:avLst/>
          </a:prstGeom>
          <a:noFill/>
          <a:ln w="12700" cmpd="sng">
            <a:solidFill>
              <a:srgbClr val="ED7D3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8" name="Oval 38"/>
          <p:cNvSpPr>
            <a:spLocks noChangeArrowheads="1"/>
          </p:cNvSpPr>
          <p:nvPr/>
        </p:nvSpPr>
        <p:spPr bwMode="auto">
          <a:xfrm>
            <a:off x="6135688" y="3412094"/>
            <a:ext cx="561975" cy="561975"/>
          </a:xfrm>
          <a:prstGeom prst="ellipse">
            <a:avLst/>
          </a:prstGeom>
          <a:noFill/>
          <a:ln w="12700" cmpd="sng">
            <a:solidFill>
              <a:srgbClr val="FBE22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99" name="Oval 39"/>
          <p:cNvSpPr>
            <a:spLocks noChangeArrowheads="1"/>
          </p:cNvSpPr>
          <p:nvPr/>
        </p:nvSpPr>
        <p:spPr bwMode="auto">
          <a:xfrm>
            <a:off x="2439988" y="1808719"/>
            <a:ext cx="561975" cy="560387"/>
          </a:xfrm>
          <a:prstGeom prst="ellipse">
            <a:avLst/>
          </a:prstGeom>
          <a:noFill/>
          <a:ln w="12700" cmpd="sng">
            <a:solidFill>
              <a:srgbClr val="A9D25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00" name="Oval 40"/>
          <p:cNvSpPr>
            <a:spLocks noChangeArrowheads="1"/>
          </p:cNvSpPr>
          <p:nvPr/>
        </p:nvSpPr>
        <p:spPr bwMode="auto">
          <a:xfrm>
            <a:off x="2439988" y="2610406"/>
            <a:ext cx="561975" cy="561975"/>
          </a:xfrm>
          <a:prstGeom prst="ellipse">
            <a:avLst/>
          </a:prstGeom>
          <a:noFill/>
          <a:ln w="12700" cmpd="sng">
            <a:solidFill>
              <a:srgbClr val="EA55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01" name="Oval 41"/>
          <p:cNvSpPr>
            <a:spLocks noChangeArrowheads="1"/>
          </p:cNvSpPr>
          <p:nvPr/>
        </p:nvSpPr>
        <p:spPr bwMode="auto">
          <a:xfrm>
            <a:off x="2439988" y="3412094"/>
            <a:ext cx="561975" cy="561975"/>
          </a:xfrm>
          <a:prstGeom prst="ellipse">
            <a:avLst/>
          </a:prstGeom>
          <a:noFill/>
          <a:ln w="12700" cmpd="sng">
            <a:solidFill>
              <a:srgbClr val="FBE22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02" name="Rectangle 42"/>
          <p:cNvSpPr>
            <a:spLocks noChangeArrowheads="1"/>
          </p:cNvSpPr>
          <p:nvPr/>
        </p:nvSpPr>
        <p:spPr bwMode="auto">
          <a:xfrm>
            <a:off x="395536" y="1922884"/>
            <a:ext cx="18700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1000" b="1" dirty="0">
                <a:solidFill>
                  <a:srgbClr val="A9D25A"/>
                </a:solidFill>
              </a:rPr>
              <a:t> w3school </a:t>
            </a:r>
            <a:r>
              <a:rPr lang="zh-CN" altLang="en-US" sz="1000" b="1" dirty="0">
                <a:solidFill>
                  <a:srgbClr val="A9D25A"/>
                </a:solidFill>
              </a:rPr>
              <a:t>在线教程 </a:t>
            </a:r>
            <a:r>
              <a:rPr lang="zh-CN" altLang="en-US" sz="1000" b="1" dirty="0" smtClean="0">
                <a:solidFill>
                  <a:srgbClr val="A9D25A"/>
                </a:solidFill>
              </a:rPr>
              <a:t> </a:t>
            </a:r>
            <a:endParaRPr lang="en-US" altLang="zh-CN" sz="1000" b="1" dirty="0" smtClean="0">
              <a:solidFill>
                <a:srgbClr val="A9D25A"/>
              </a:solidFill>
            </a:endParaRPr>
          </a:p>
          <a:p>
            <a:pPr algn="r"/>
            <a:r>
              <a:rPr lang="en-US" altLang="zh-CN" sz="1000" b="1" dirty="0" smtClean="0">
                <a:solidFill>
                  <a:srgbClr val="A9D25A"/>
                </a:solidFill>
              </a:rPr>
              <a:t>http</a:t>
            </a:r>
            <a:r>
              <a:rPr lang="en-US" altLang="zh-CN" sz="1000" b="1" dirty="0">
                <a:solidFill>
                  <a:srgbClr val="A9D25A"/>
                </a:solidFill>
              </a:rPr>
              <a:t>://</a:t>
            </a:r>
            <a:r>
              <a:rPr lang="en-US" altLang="zh-CN" sz="1000" b="1" dirty="0" err="1" smtClean="0">
                <a:solidFill>
                  <a:srgbClr val="A9D25A"/>
                </a:solidFill>
              </a:rPr>
              <a:t>www.codecademy.com</a:t>
            </a:r>
            <a:endParaRPr lang="zh-CN" altLang="en-US" sz="1000" b="1" dirty="0">
              <a:solidFill>
                <a:srgbClr val="A9D25A"/>
              </a:solidFill>
            </a:endParaRPr>
          </a:p>
        </p:txBody>
      </p:sp>
      <p:sp>
        <p:nvSpPr>
          <p:cNvPr id="15403" name="Rectangle 43"/>
          <p:cNvSpPr>
            <a:spLocks noChangeArrowheads="1"/>
          </p:cNvSpPr>
          <p:nvPr/>
        </p:nvSpPr>
        <p:spPr bwMode="auto">
          <a:xfrm>
            <a:off x="179512" y="2786980"/>
            <a:ext cx="2085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000" b="1" dirty="0">
                <a:solidFill>
                  <a:srgbClr val="EA5514"/>
                </a:solidFill>
              </a:rPr>
              <a:t>http://</a:t>
            </a:r>
            <a:r>
              <a:rPr lang="en-US" altLang="zh-CN" sz="1000" b="1" dirty="0" err="1">
                <a:solidFill>
                  <a:srgbClr val="EA5514"/>
                </a:solidFill>
              </a:rPr>
              <a:t>www.codecademy.com</a:t>
            </a:r>
            <a:endParaRPr lang="en-US" altLang="zh-CN" sz="1000" b="1" dirty="0">
              <a:solidFill>
                <a:srgbClr val="EA5514"/>
              </a:solidFill>
            </a:endParaRPr>
          </a:p>
          <a:p>
            <a:pPr algn="r"/>
            <a:r>
              <a:rPr lang="en-US" altLang="zh-CN" sz="1000" b="1" dirty="0" smtClean="0">
                <a:solidFill>
                  <a:srgbClr val="EA5514"/>
                </a:solidFill>
              </a:rPr>
              <a:t>https</a:t>
            </a:r>
            <a:r>
              <a:rPr lang="en-US" altLang="zh-CN" sz="1000" b="1" dirty="0">
                <a:solidFill>
                  <a:srgbClr val="EA5514"/>
                </a:solidFill>
              </a:rPr>
              <a:t>://</a:t>
            </a:r>
            <a:r>
              <a:rPr lang="en-US" altLang="zh-CN" sz="1000" b="1" dirty="0" err="1">
                <a:solidFill>
                  <a:srgbClr val="EA5514"/>
                </a:solidFill>
              </a:rPr>
              <a:t>developer.mozilla.org</a:t>
            </a:r>
            <a:r>
              <a:rPr lang="en-US" altLang="zh-CN" sz="1000" b="1" dirty="0">
                <a:solidFill>
                  <a:srgbClr val="EA5514"/>
                </a:solidFill>
              </a:rPr>
              <a:t>/</a:t>
            </a:r>
            <a:r>
              <a:rPr lang="en-US" altLang="zh-CN" sz="1000" b="1" dirty="0" err="1">
                <a:solidFill>
                  <a:srgbClr val="EA5514"/>
                </a:solidFill>
              </a:rPr>
              <a:t>zh</a:t>
            </a:r>
            <a:r>
              <a:rPr lang="en-US" altLang="zh-CN" sz="1000" b="1" dirty="0">
                <a:solidFill>
                  <a:srgbClr val="EA5514"/>
                </a:solidFill>
              </a:rPr>
              <a:t>-CN</a:t>
            </a:r>
            <a:r>
              <a:rPr lang="en-US" altLang="zh-CN" sz="1000" b="1" dirty="0" smtClean="0">
                <a:solidFill>
                  <a:srgbClr val="EA5514"/>
                </a:solidFill>
              </a:rPr>
              <a:t>/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04" name="Rectangle 44"/>
          <p:cNvSpPr>
            <a:spLocks noChangeArrowheads="1"/>
          </p:cNvSpPr>
          <p:nvPr/>
        </p:nvSpPr>
        <p:spPr bwMode="auto">
          <a:xfrm>
            <a:off x="107504" y="3651076"/>
            <a:ext cx="215810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000" b="1" dirty="0">
                <a:solidFill>
                  <a:srgbClr val="FBE22D"/>
                </a:solidFill>
              </a:rPr>
              <a:t>Backbone</a:t>
            </a:r>
            <a:r>
              <a:rPr lang="zh-CN" altLang="en-US" sz="1000" b="1" dirty="0">
                <a:solidFill>
                  <a:srgbClr val="FBE22D"/>
                </a:solidFill>
              </a:rPr>
              <a:t>、</a:t>
            </a:r>
            <a:r>
              <a:rPr lang="en-US" altLang="zh-CN" sz="1000" b="1" dirty="0">
                <a:solidFill>
                  <a:srgbClr val="FBE22D"/>
                </a:solidFill>
              </a:rPr>
              <a:t>Angular</a:t>
            </a:r>
            <a:r>
              <a:rPr lang="zh-CN" altLang="en-US" sz="1000" b="1" dirty="0" smtClean="0">
                <a:solidFill>
                  <a:srgbClr val="FBE22D"/>
                </a:solidFill>
              </a:rPr>
              <a:t>、</a:t>
            </a:r>
            <a:r>
              <a:rPr lang="en-US" altLang="zh-CN" sz="1000" b="1" dirty="0" smtClean="0">
                <a:solidFill>
                  <a:srgbClr val="FBE22D"/>
                </a:solidFill>
              </a:rPr>
              <a:t>React</a:t>
            </a:r>
            <a:r>
              <a:rPr lang="zh-CN" altLang="en-US" sz="1000" b="1" dirty="0" smtClean="0">
                <a:solidFill>
                  <a:srgbClr val="FBE22D"/>
                </a:solidFill>
              </a:rPr>
              <a:t>等</a:t>
            </a:r>
            <a:r>
              <a:rPr lang="en-US" altLang="zh-CN" sz="1000" b="1" dirty="0" smtClean="0">
                <a:solidFill>
                  <a:srgbClr val="FBE22D"/>
                </a:solidFill>
              </a:rPr>
              <a:t>MV</a:t>
            </a:r>
            <a:r>
              <a:rPr lang="zh-CN" altLang="en-US" sz="1000" b="1" dirty="0" smtClean="0">
                <a:solidFill>
                  <a:srgbClr val="FBE22D"/>
                </a:solidFill>
              </a:rPr>
              <a:t>*框架</a:t>
            </a:r>
            <a:endParaRPr lang="zh-CN" altLang="en-US" sz="1000" b="1" dirty="0">
              <a:solidFill>
                <a:srgbClr val="FBE22D"/>
              </a:solidFill>
            </a:endParaRPr>
          </a:p>
        </p:txBody>
      </p:sp>
      <p:sp>
        <p:nvSpPr>
          <p:cNvPr id="15405" name="Rectangle 45"/>
          <p:cNvSpPr>
            <a:spLocks noChangeArrowheads="1"/>
          </p:cNvSpPr>
          <p:nvPr/>
        </p:nvSpPr>
        <p:spPr bwMode="auto">
          <a:xfrm>
            <a:off x="6876256" y="1994892"/>
            <a:ext cx="187007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000" b="1" dirty="0" smtClean="0">
                <a:solidFill>
                  <a:srgbClr val="A9D25A"/>
                </a:solidFill>
              </a:rPr>
              <a:t>《</a:t>
            </a:r>
            <a:r>
              <a:rPr lang="zh-CN" altLang="es-ES_tradnl" sz="1000" b="1" dirty="0" smtClean="0">
                <a:solidFill>
                  <a:srgbClr val="A9D25A"/>
                </a:solidFill>
              </a:rPr>
              <a:t>锋</a:t>
            </a:r>
            <a:r>
              <a:rPr lang="zh-CN" altLang="es-ES_tradnl" sz="1000" b="1" dirty="0">
                <a:solidFill>
                  <a:srgbClr val="A9D25A"/>
                </a:solidFill>
              </a:rPr>
              <a:t>利的</a:t>
            </a:r>
            <a:r>
              <a:rPr lang="es-ES_tradnl" altLang="zh-CN" sz="1000" b="1" dirty="0" err="1">
                <a:solidFill>
                  <a:srgbClr val="A9D25A"/>
                </a:solidFill>
              </a:rPr>
              <a:t>jQuery</a:t>
            </a:r>
            <a:r>
              <a:rPr lang="es-ES_tradnl" altLang="zh-CN" sz="1000" b="1" dirty="0">
                <a:solidFill>
                  <a:srgbClr val="A9D25A"/>
                </a:solidFill>
              </a:rPr>
              <a:t> </a:t>
            </a:r>
            <a:r>
              <a:rPr lang="es-ES_tradnl" altLang="zh-CN" sz="1000" b="1" dirty="0" smtClean="0">
                <a:solidFill>
                  <a:srgbClr val="A9D25A"/>
                </a:solidFill>
              </a:rPr>
              <a:t>》</a:t>
            </a:r>
            <a:endParaRPr lang="zh-CN" altLang="en-US" sz="1000" b="1" dirty="0">
              <a:solidFill>
                <a:srgbClr val="A9D25A"/>
              </a:solidFill>
            </a:endParaRPr>
          </a:p>
        </p:txBody>
      </p:sp>
      <p:sp>
        <p:nvSpPr>
          <p:cNvPr id="15406" name="Rectangle 46"/>
          <p:cNvSpPr>
            <a:spLocks noChangeArrowheads="1"/>
          </p:cNvSpPr>
          <p:nvPr/>
        </p:nvSpPr>
        <p:spPr bwMode="auto">
          <a:xfrm>
            <a:off x="6878638" y="2686606"/>
            <a:ext cx="187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TW" sz="1000" b="1" dirty="0" smtClean="0">
                <a:solidFill>
                  <a:srgbClr val="EA5514"/>
                </a:solidFill>
              </a:rPr>
              <a:t>《JavaScript</a:t>
            </a:r>
            <a:r>
              <a:rPr lang="zh-TW" altLang="en-US" sz="1000" b="1" dirty="0">
                <a:solidFill>
                  <a:srgbClr val="EA5514"/>
                </a:solidFill>
              </a:rPr>
              <a:t>高级程序设计</a:t>
            </a:r>
            <a:r>
              <a:rPr lang="en-US" altLang="zh-TW" sz="1000" b="1" dirty="0" smtClean="0">
                <a:solidFill>
                  <a:srgbClr val="EA5514"/>
                </a:solidFill>
              </a:rPr>
              <a:t>》</a:t>
            </a:r>
          </a:p>
          <a:p>
            <a:r>
              <a:rPr lang="zh-TW" altLang="en-US" sz="1000" b="1" dirty="0" smtClean="0">
                <a:solidFill>
                  <a:srgbClr val="EA5514"/>
                </a:solidFill>
              </a:rPr>
              <a:t> </a:t>
            </a:r>
            <a:r>
              <a:rPr lang="en-US" altLang="zh-TW" sz="1000" b="1" dirty="0">
                <a:solidFill>
                  <a:srgbClr val="EA5514"/>
                </a:solidFill>
              </a:rPr>
              <a:t>《JavaScript</a:t>
            </a:r>
            <a:r>
              <a:rPr lang="zh-TW" altLang="en-US" sz="1000" b="1" dirty="0">
                <a:solidFill>
                  <a:srgbClr val="EA5514"/>
                </a:solidFill>
              </a:rPr>
              <a:t>权威指南</a:t>
            </a:r>
            <a:r>
              <a:rPr lang="en-US" altLang="zh-TW" sz="1000" b="1" dirty="0" smtClean="0">
                <a:solidFill>
                  <a:srgbClr val="EA5514"/>
                </a:solidFill>
              </a:rPr>
              <a:t>》</a:t>
            </a:r>
          </a:p>
          <a:p>
            <a:r>
              <a:rPr lang="en-US" altLang="zh-CN" sz="1000" b="1" dirty="0">
                <a:solidFill>
                  <a:srgbClr val="EA5514"/>
                </a:solidFill>
              </a:rPr>
              <a:t>《JavaScript DOM</a:t>
            </a:r>
            <a:r>
              <a:rPr lang="zh-CN" altLang="en-US" sz="1000" b="1" dirty="0">
                <a:solidFill>
                  <a:srgbClr val="EA5514"/>
                </a:solidFill>
              </a:rPr>
              <a:t>编程艺术</a:t>
            </a:r>
            <a:r>
              <a:rPr lang="en-US" altLang="zh-CN" sz="1000" b="1" dirty="0">
                <a:solidFill>
                  <a:srgbClr val="EA5514"/>
                </a:solidFill>
              </a:rPr>
              <a:t>》</a:t>
            </a:r>
            <a:endParaRPr lang="zh-CN" altLang="en-US" sz="1000" b="1" dirty="0">
              <a:solidFill>
                <a:srgbClr val="EA5514"/>
              </a:solidFill>
            </a:endParaRPr>
          </a:p>
        </p:txBody>
      </p:sp>
      <p:sp>
        <p:nvSpPr>
          <p:cNvPr id="15407" name="Rectangle 47"/>
          <p:cNvSpPr>
            <a:spLocks noChangeArrowheads="1"/>
          </p:cNvSpPr>
          <p:nvPr/>
        </p:nvSpPr>
        <p:spPr bwMode="auto">
          <a:xfrm>
            <a:off x="6876256" y="3651076"/>
            <a:ext cx="187007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 smtClean="0">
                <a:solidFill>
                  <a:srgbClr val="FBE22D"/>
                </a:solidFill>
              </a:rPr>
              <a:t>《</a:t>
            </a:r>
            <a:r>
              <a:rPr lang="en-US" altLang="zh-CN" sz="1000" b="1" dirty="0" smtClean="0">
                <a:solidFill>
                  <a:srgbClr val="FBE22D"/>
                </a:solidFill>
              </a:rPr>
              <a:t>JavaScript</a:t>
            </a:r>
            <a:r>
              <a:rPr lang="zh-CN" altLang="en-US" sz="1000" b="1" dirty="0" smtClean="0">
                <a:solidFill>
                  <a:srgbClr val="FBE22D"/>
                </a:solidFill>
              </a:rPr>
              <a:t>设计模式</a:t>
            </a:r>
            <a:r>
              <a:rPr lang="en-US" altLang="zh-CN" sz="1000" b="1" dirty="0" smtClean="0">
                <a:solidFill>
                  <a:srgbClr val="FBE22D"/>
                </a:solidFill>
              </a:rPr>
              <a:t>》</a:t>
            </a:r>
          </a:p>
        </p:txBody>
      </p:sp>
      <p:sp>
        <p:nvSpPr>
          <p:cNvPr id="15408" name="Rectangle 48"/>
          <p:cNvSpPr>
            <a:spLocks noChangeArrowheads="1"/>
          </p:cNvSpPr>
          <p:nvPr/>
        </p:nvSpPr>
        <p:spPr bwMode="auto">
          <a:xfrm>
            <a:off x="2465388" y="1964294"/>
            <a:ext cx="5064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入门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09" name="Rectangle 49"/>
          <p:cNvSpPr>
            <a:spLocks noChangeArrowheads="1"/>
          </p:cNvSpPr>
          <p:nvPr/>
        </p:nvSpPr>
        <p:spPr bwMode="auto">
          <a:xfrm>
            <a:off x="2465388" y="2770744"/>
            <a:ext cx="506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中级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2465388" y="3570844"/>
            <a:ext cx="506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高级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11" name="Rectangle 51"/>
          <p:cNvSpPr>
            <a:spLocks noChangeArrowheads="1"/>
          </p:cNvSpPr>
          <p:nvPr/>
        </p:nvSpPr>
        <p:spPr bwMode="auto">
          <a:xfrm>
            <a:off x="6161088" y="1964294"/>
            <a:ext cx="506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入门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12" name="Rectangle 52"/>
          <p:cNvSpPr>
            <a:spLocks noChangeArrowheads="1"/>
          </p:cNvSpPr>
          <p:nvPr/>
        </p:nvSpPr>
        <p:spPr bwMode="auto">
          <a:xfrm>
            <a:off x="6161088" y="2770744"/>
            <a:ext cx="506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中级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13" name="Rectangle 53"/>
          <p:cNvSpPr>
            <a:spLocks noChangeArrowheads="1"/>
          </p:cNvSpPr>
          <p:nvPr/>
        </p:nvSpPr>
        <p:spPr bwMode="auto">
          <a:xfrm>
            <a:off x="6161088" y="3570844"/>
            <a:ext cx="506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高级</a:t>
            </a:r>
            <a:endParaRPr lang="zh-CN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smtClean="0">
                <a:solidFill>
                  <a:srgbClr val="EA5514"/>
                </a:solidFill>
              </a:rPr>
              <a:t>JavaScript</a:t>
            </a:r>
            <a:r>
              <a:rPr lang="zh-CN" altLang="en-US" sz="2000" b="1" dirty="0" smtClean="0">
                <a:solidFill>
                  <a:srgbClr val="EA5514"/>
                </a:solidFill>
              </a:rPr>
              <a:t>推荐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5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53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5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153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5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53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3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3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500" fill="hold"/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8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5" dur="500" fill="hold"/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9" dur="500" fill="hold"/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8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3" dur="500" fill="hold"/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4" dur="500" fill="hold"/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7" dur="500" fill="hold"/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8" dur="500" fill="hold"/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1" dur="500" fill="hold"/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2" dur="500" fill="hold"/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5" dur="500" fill="hold"/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6" dur="500" fill="hold"/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92" grpId="0" animBg="1"/>
          <p:bldP spid="15392" grpId="1" animBg="1"/>
          <p:bldP spid="15393" grpId="0" animBg="1"/>
          <p:bldP spid="15393" grpId="1" animBg="1"/>
          <p:bldP spid="15394" grpId="0" animBg="1"/>
          <p:bldP spid="15394" grpId="1" animBg="1"/>
          <p:bldP spid="15395" grpId="0" animBg="1"/>
          <p:bldP spid="15395" grpId="1" animBg="1"/>
          <p:bldP spid="15396" grpId="0" animBg="1"/>
          <p:bldP spid="15397" grpId="0" animBg="1"/>
          <p:bldP spid="15398" grpId="0" animBg="1"/>
          <p:bldP spid="15399" grpId="0" animBg="1"/>
          <p:bldP spid="15400" grpId="0" animBg="1"/>
          <p:bldP spid="15401" grpId="0" animBg="1"/>
          <p:bldP spid="15402" grpId="0"/>
          <p:bldP spid="15403" grpId="0"/>
          <p:bldP spid="15404" grpId="0"/>
          <p:bldP spid="15405" grpId="0"/>
          <p:bldP spid="15406" grpId="0"/>
          <p:bldP spid="15407" grpId="0"/>
          <p:bldP spid="15408" grpId="0"/>
          <p:bldP spid="15409" grpId="0"/>
          <p:bldP spid="15410" grpId="0"/>
          <p:bldP spid="15411" grpId="0"/>
          <p:bldP spid="15412" grpId="0"/>
          <p:bldP spid="15413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/>
          <p:bldP spid="58" grpId="1"/>
          <p:bldP spid="59" grpId="0"/>
          <p:bldP spid="42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53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5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53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3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15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153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53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5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53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3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3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3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5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5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5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5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5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5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5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15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5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5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5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15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15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5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15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15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15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92" grpId="0" animBg="1"/>
          <p:bldP spid="15392" grpId="1" animBg="1"/>
          <p:bldP spid="15393" grpId="0" animBg="1"/>
          <p:bldP spid="15393" grpId="1" animBg="1"/>
          <p:bldP spid="15394" grpId="0" animBg="1"/>
          <p:bldP spid="15394" grpId="1" animBg="1"/>
          <p:bldP spid="15395" grpId="0" animBg="1"/>
          <p:bldP spid="15395" grpId="1" animBg="1"/>
          <p:bldP spid="15396" grpId="0" animBg="1"/>
          <p:bldP spid="15397" grpId="0" animBg="1"/>
          <p:bldP spid="15398" grpId="0" animBg="1"/>
          <p:bldP spid="15399" grpId="0" animBg="1"/>
          <p:bldP spid="15400" grpId="0" animBg="1"/>
          <p:bldP spid="15401" grpId="0" animBg="1"/>
          <p:bldP spid="15402" grpId="0"/>
          <p:bldP spid="15403" grpId="0"/>
          <p:bldP spid="15404" grpId="0"/>
          <p:bldP spid="15405" grpId="0"/>
          <p:bldP spid="15406" grpId="0"/>
          <p:bldP spid="15407" grpId="0"/>
          <p:bldP spid="15408" grpId="0"/>
          <p:bldP spid="15409" grpId="0"/>
          <p:bldP spid="15410" grpId="0"/>
          <p:bldP spid="15411" grpId="0"/>
          <p:bldP spid="15412" grpId="0"/>
          <p:bldP spid="15413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/>
          <p:bldP spid="58" grpId="1"/>
          <p:bldP spid="59" grpId="0"/>
          <p:bldP spid="42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9" name="Freeform 21"/>
          <p:cNvSpPr>
            <a:spLocks/>
          </p:cNvSpPr>
          <p:nvPr/>
        </p:nvSpPr>
        <p:spPr bwMode="auto">
          <a:xfrm>
            <a:off x="3446463" y="3225006"/>
            <a:ext cx="1081087" cy="963612"/>
          </a:xfrm>
          <a:custGeom>
            <a:avLst/>
            <a:gdLst>
              <a:gd name="T0" fmla="*/ 0 w 288"/>
              <a:gd name="T1" fmla="*/ 91 h 257"/>
              <a:gd name="T2" fmla="*/ 288 w 288"/>
              <a:gd name="T3" fmla="*/ 257 h 257"/>
              <a:gd name="T4" fmla="*/ 288 w 288"/>
              <a:gd name="T5" fmla="*/ 76 h 257"/>
              <a:gd name="T6" fmla="*/ 157 w 288"/>
              <a:gd name="T7" fmla="*/ 0 h 257"/>
              <a:gd name="T8" fmla="*/ 0 w 288"/>
              <a:gd name="T9" fmla="*/ 91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0" y="91"/>
                </a:moveTo>
                <a:cubicBezTo>
                  <a:pt x="60" y="188"/>
                  <a:pt x="166" y="253"/>
                  <a:pt x="288" y="257"/>
                </a:cubicBezTo>
                <a:cubicBezTo>
                  <a:pt x="288" y="76"/>
                  <a:pt x="288" y="76"/>
                  <a:pt x="288" y="76"/>
                </a:cubicBezTo>
                <a:cubicBezTo>
                  <a:pt x="157" y="0"/>
                  <a:pt x="157" y="0"/>
                  <a:pt x="157" y="0"/>
                </a:cubicBezTo>
                <a:lnTo>
                  <a:pt x="0" y="91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0" name="Freeform 22"/>
          <p:cNvSpPr>
            <a:spLocks/>
          </p:cNvSpPr>
          <p:nvPr/>
        </p:nvSpPr>
        <p:spPr bwMode="auto">
          <a:xfrm>
            <a:off x="3244850" y="2239168"/>
            <a:ext cx="746125" cy="1247775"/>
          </a:xfrm>
          <a:custGeom>
            <a:avLst/>
            <a:gdLst>
              <a:gd name="T0" fmla="*/ 42 w 199"/>
              <a:gd name="T1" fmla="*/ 0 h 333"/>
              <a:gd name="T2" fmla="*/ 0 w 199"/>
              <a:gd name="T3" fmla="*/ 167 h 333"/>
              <a:gd name="T4" fmla="*/ 42 w 199"/>
              <a:gd name="T5" fmla="*/ 333 h 333"/>
              <a:gd name="T6" fmla="*/ 199 w 199"/>
              <a:gd name="T7" fmla="*/ 242 h 333"/>
              <a:gd name="T8" fmla="*/ 199 w 199"/>
              <a:gd name="T9" fmla="*/ 91 h 333"/>
              <a:gd name="T10" fmla="*/ 42 w 199"/>
              <a:gd name="T1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9" h="333">
                <a:moveTo>
                  <a:pt x="42" y="0"/>
                </a:moveTo>
                <a:cubicBezTo>
                  <a:pt x="15" y="50"/>
                  <a:pt x="0" y="106"/>
                  <a:pt x="0" y="167"/>
                </a:cubicBezTo>
                <a:cubicBezTo>
                  <a:pt x="0" y="227"/>
                  <a:pt x="15" y="283"/>
                  <a:pt x="42" y="333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91"/>
                  <a:pt x="199" y="91"/>
                  <a:pt x="199" y="91"/>
                </a:cubicBezTo>
                <a:lnTo>
                  <a:pt x="42" y="0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1" name="Freeform 23"/>
          <p:cNvSpPr>
            <a:spLocks/>
          </p:cNvSpPr>
          <p:nvPr/>
        </p:nvSpPr>
        <p:spPr bwMode="auto">
          <a:xfrm>
            <a:off x="4616450" y="3225006"/>
            <a:ext cx="1079500" cy="963612"/>
          </a:xfrm>
          <a:custGeom>
            <a:avLst/>
            <a:gdLst>
              <a:gd name="T0" fmla="*/ 0 w 288"/>
              <a:gd name="T1" fmla="*/ 257 h 257"/>
              <a:gd name="T2" fmla="*/ 288 w 288"/>
              <a:gd name="T3" fmla="*/ 91 h 257"/>
              <a:gd name="T4" fmla="*/ 131 w 288"/>
              <a:gd name="T5" fmla="*/ 0 h 257"/>
              <a:gd name="T6" fmla="*/ 0 w 288"/>
              <a:gd name="T7" fmla="*/ 76 h 257"/>
              <a:gd name="T8" fmla="*/ 0 w 28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0" y="257"/>
                </a:moveTo>
                <a:cubicBezTo>
                  <a:pt x="122" y="253"/>
                  <a:pt x="228" y="188"/>
                  <a:pt x="288" y="91"/>
                </a:cubicBezTo>
                <a:cubicBezTo>
                  <a:pt x="131" y="0"/>
                  <a:pt x="131" y="0"/>
                  <a:pt x="131" y="0"/>
                </a:cubicBezTo>
                <a:cubicBezTo>
                  <a:pt x="0" y="76"/>
                  <a:pt x="0" y="76"/>
                  <a:pt x="0" y="76"/>
                </a:cubicBezTo>
                <a:lnTo>
                  <a:pt x="0" y="257"/>
                </a:lnTo>
                <a:close/>
              </a:path>
            </a:pathLst>
          </a:custGeom>
          <a:solidFill>
            <a:srgbClr val="EB4544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2" name="Freeform 24"/>
          <p:cNvSpPr>
            <a:spLocks/>
          </p:cNvSpPr>
          <p:nvPr/>
        </p:nvSpPr>
        <p:spPr bwMode="auto">
          <a:xfrm>
            <a:off x="3446463" y="1537493"/>
            <a:ext cx="1081087" cy="963613"/>
          </a:xfrm>
          <a:custGeom>
            <a:avLst/>
            <a:gdLst>
              <a:gd name="T0" fmla="*/ 288 w 288"/>
              <a:gd name="T1" fmla="*/ 0 h 257"/>
              <a:gd name="T2" fmla="*/ 0 w 288"/>
              <a:gd name="T3" fmla="*/ 166 h 257"/>
              <a:gd name="T4" fmla="*/ 157 w 288"/>
              <a:gd name="T5" fmla="*/ 257 h 257"/>
              <a:gd name="T6" fmla="*/ 288 w 288"/>
              <a:gd name="T7" fmla="*/ 181 h 257"/>
              <a:gd name="T8" fmla="*/ 288 w 288"/>
              <a:gd name="T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288" y="0"/>
                </a:moveTo>
                <a:cubicBezTo>
                  <a:pt x="166" y="4"/>
                  <a:pt x="60" y="69"/>
                  <a:pt x="0" y="166"/>
                </a:cubicBezTo>
                <a:cubicBezTo>
                  <a:pt x="157" y="257"/>
                  <a:pt x="157" y="257"/>
                  <a:pt x="157" y="257"/>
                </a:cubicBezTo>
                <a:cubicBezTo>
                  <a:pt x="288" y="181"/>
                  <a:pt x="288" y="181"/>
                  <a:pt x="288" y="181"/>
                </a:cubicBezTo>
                <a:lnTo>
                  <a:pt x="288" y="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3" name="Freeform 25"/>
          <p:cNvSpPr>
            <a:spLocks/>
          </p:cNvSpPr>
          <p:nvPr/>
        </p:nvSpPr>
        <p:spPr bwMode="auto">
          <a:xfrm>
            <a:off x="5153025" y="2239168"/>
            <a:ext cx="746125" cy="1247775"/>
          </a:xfrm>
          <a:custGeom>
            <a:avLst/>
            <a:gdLst>
              <a:gd name="T0" fmla="*/ 157 w 199"/>
              <a:gd name="T1" fmla="*/ 333 h 333"/>
              <a:gd name="T2" fmla="*/ 199 w 199"/>
              <a:gd name="T3" fmla="*/ 167 h 333"/>
              <a:gd name="T4" fmla="*/ 157 w 199"/>
              <a:gd name="T5" fmla="*/ 0 h 333"/>
              <a:gd name="T6" fmla="*/ 0 w 199"/>
              <a:gd name="T7" fmla="*/ 91 h 333"/>
              <a:gd name="T8" fmla="*/ 0 w 199"/>
              <a:gd name="T9" fmla="*/ 242 h 333"/>
              <a:gd name="T10" fmla="*/ 157 w 199"/>
              <a:gd name="T11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9" h="333">
                <a:moveTo>
                  <a:pt x="157" y="333"/>
                </a:moveTo>
                <a:cubicBezTo>
                  <a:pt x="184" y="283"/>
                  <a:pt x="199" y="227"/>
                  <a:pt x="199" y="167"/>
                </a:cubicBezTo>
                <a:cubicBezTo>
                  <a:pt x="199" y="106"/>
                  <a:pt x="184" y="50"/>
                  <a:pt x="157" y="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242"/>
                  <a:pt x="0" y="242"/>
                  <a:pt x="0" y="242"/>
                </a:cubicBezTo>
                <a:lnTo>
                  <a:pt x="157" y="333"/>
                </a:lnTo>
                <a:close/>
              </a:path>
            </a:pathLst>
          </a:custGeom>
          <a:solidFill>
            <a:srgbClr val="7BBFAA"/>
          </a:solidFill>
          <a:ln w="9525">
            <a:solidFill>
              <a:srgbClr val="7BBFAA"/>
            </a:solidFill>
            <a:round/>
            <a:headEnd/>
            <a:tailEnd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4" name="Freeform 26"/>
          <p:cNvSpPr>
            <a:spLocks/>
          </p:cNvSpPr>
          <p:nvPr/>
        </p:nvSpPr>
        <p:spPr bwMode="auto">
          <a:xfrm>
            <a:off x="4616450" y="1537493"/>
            <a:ext cx="1079500" cy="963613"/>
          </a:xfrm>
          <a:custGeom>
            <a:avLst/>
            <a:gdLst>
              <a:gd name="T0" fmla="*/ 288 w 288"/>
              <a:gd name="T1" fmla="*/ 166 h 257"/>
              <a:gd name="T2" fmla="*/ 0 w 288"/>
              <a:gd name="T3" fmla="*/ 0 h 257"/>
              <a:gd name="T4" fmla="*/ 0 w 288"/>
              <a:gd name="T5" fmla="*/ 181 h 257"/>
              <a:gd name="T6" fmla="*/ 131 w 288"/>
              <a:gd name="T7" fmla="*/ 257 h 257"/>
              <a:gd name="T8" fmla="*/ 288 w 288"/>
              <a:gd name="T9" fmla="*/ 16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7">
                <a:moveTo>
                  <a:pt x="288" y="166"/>
                </a:moveTo>
                <a:cubicBezTo>
                  <a:pt x="228" y="69"/>
                  <a:pt x="122" y="4"/>
                  <a:pt x="0" y="0"/>
                </a:cubicBezTo>
                <a:cubicBezTo>
                  <a:pt x="0" y="181"/>
                  <a:pt x="0" y="181"/>
                  <a:pt x="0" y="181"/>
                </a:cubicBezTo>
                <a:cubicBezTo>
                  <a:pt x="131" y="257"/>
                  <a:pt x="131" y="257"/>
                  <a:pt x="131" y="257"/>
                </a:cubicBezTo>
                <a:lnTo>
                  <a:pt x="288" y="166"/>
                </a:lnTo>
                <a:close/>
              </a:path>
            </a:pathLst>
          </a:custGeom>
          <a:solidFill>
            <a:srgbClr val="A9D25A"/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5" name="Freeform 27"/>
          <p:cNvSpPr>
            <a:spLocks noEditPoints="1"/>
          </p:cNvSpPr>
          <p:nvPr/>
        </p:nvSpPr>
        <p:spPr bwMode="auto">
          <a:xfrm>
            <a:off x="3473450" y="2732881"/>
            <a:ext cx="288925" cy="258762"/>
          </a:xfrm>
          <a:custGeom>
            <a:avLst/>
            <a:gdLst>
              <a:gd name="T0" fmla="*/ 6 w 77"/>
              <a:gd name="T1" fmla="*/ 61 h 69"/>
              <a:gd name="T2" fmla="*/ 4 w 77"/>
              <a:gd name="T3" fmla="*/ 59 h 69"/>
              <a:gd name="T4" fmla="*/ 6 w 77"/>
              <a:gd name="T5" fmla="*/ 58 h 69"/>
              <a:gd name="T6" fmla="*/ 9 w 77"/>
              <a:gd name="T7" fmla="*/ 58 h 69"/>
              <a:gd name="T8" fmla="*/ 9 w 77"/>
              <a:gd name="T9" fmla="*/ 24 h 69"/>
              <a:gd name="T10" fmla="*/ 3 w 77"/>
              <a:gd name="T11" fmla="*/ 24 h 69"/>
              <a:gd name="T12" fmla="*/ 0 w 77"/>
              <a:gd name="T13" fmla="*/ 21 h 69"/>
              <a:gd name="T14" fmla="*/ 2 w 77"/>
              <a:gd name="T15" fmla="*/ 18 h 69"/>
              <a:gd name="T16" fmla="*/ 37 w 77"/>
              <a:gd name="T17" fmla="*/ 0 h 69"/>
              <a:gd name="T18" fmla="*/ 40 w 77"/>
              <a:gd name="T19" fmla="*/ 0 h 69"/>
              <a:gd name="T20" fmla="*/ 75 w 77"/>
              <a:gd name="T21" fmla="*/ 18 h 69"/>
              <a:gd name="T22" fmla="*/ 77 w 77"/>
              <a:gd name="T23" fmla="*/ 22 h 69"/>
              <a:gd name="T24" fmla="*/ 74 w 77"/>
              <a:gd name="T25" fmla="*/ 24 h 69"/>
              <a:gd name="T26" fmla="*/ 74 w 77"/>
              <a:gd name="T27" fmla="*/ 24 h 69"/>
              <a:gd name="T28" fmla="*/ 67 w 77"/>
              <a:gd name="T29" fmla="*/ 24 h 69"/>
              <a:gd name="T30" fmla="*/ 67 w 77"/>
              <a:gd name="T31" fmla="*/ 58 h 69"/>
              <a:gd name="T32" fmla="*/ 71 w 77"/>
              <a:gd name="T33" fmla="*/ 58 h 69"/>
              <a:gd name="T34" fmla="*/ 73 w 77"/>
              <a:gd name="T35" fmla="*/ 59 h 69"/>
              <a:gd name="T36" fmla="*/ 71 w 77"/>
              <a:gd name="T37" fmla="*/ 61 h 69"/>
              <a:gd name="T38" fmla="*/ 6 w 77"/>
              <a:gd name="T39" fmla="*/ 61 h 69"/>
              <a:gd name="T40" fmla="*/ 16 w 77"/>
              <a:gd name="T41" fmla="*/ 24 h 69"/>
              <a:gd name="T42" fmla="*/ 16 w 77"/>
              <a:gd name="T43" fmla="*/ 24 h 69"/>
              <a:gd name="T44" fmla="*/ 16 w 77"/>
              <a:gd name="T45" fmla="*/ 58 h 69"/>
              <a:gd name="T46" fmla="*/ 27 w 77"/>
              <a:gd name="T47" fmla="*/ 58 h 69"/>
              <a:gd name="T48" fmla="*/ 27 w 77"/>
              <a:gd name="T49" fmla="*/ 24 h 69"/>
              <a:gd name="T50" fmla="*/ 16 w 77"/>
              <a:gd name="T51" fmla="*/ 24 h 69"/>
              <a:gd name="T52" fmla="*/ 33 w 77"/>
              <a:gd name="T53" fmla="*/ 24 h 69"/>
              <a:gd name="T54" fmla="*/ 33 w 77"/>
              <a:gd name="T55" fmla="*/ 24 h 69"/>
              <a:gd name="T56" fmla="*/ 33 w 77"/>
              <a:gd name="T57" fmla="*/ 58 h 69"/>
              <a:gd name="T58" fmla="*/ 44 w 77"/>
              <a:gd name="T59" fmla="*/ 58 h 69"/>
              <a:gd name="T60" fmla="*/ 44 w 77"/>
              <a:gd name="T61" fmla="*/ 24 h 69"/>
              <a:gd name="T62" fmla="*/ 33 w 77"/>
              <a:gd name="T63" fmla="*/ 24 h 69"/>
              <a:gd name="T64" fmla="*/ 50 w 77"/>
              <a:gd name="T65" fmla="*/ 24 h 69"/>
              <a:gd name="T66" fmla="*/ 50 w 77"/>
              <a:gd name="T67" fmla="*/ 24 h 69"/>
              <a:gd name="T68" fmla="*/ 50 w 77"/>
              <a:gd name="T69" fmla="*/ 58 h 69"/>
              <a:gd name="T70" fmla="*/ 61 w 77"/>
              <a:gd name="T71" fmla="*/ 58 h 69"/>
              <a:gd name="T72" fmla="*/ 61 w 77"/>
              <a:gd name="T73" fmla="*/ 24 h 69"/>
              <a:gd name="T74" fmla="*/ 50 w 77"/>
              <a:gd name="T75" fmla="*/ 24 h 69"/>
              <a:gd name="T76" fmla="*/ 61 w 77"/>
              <a:gd name="T77" fmla="*/ 17 h 69"/>
              <a:gd name="T78" fmla="*/ 61 w 77"/>
              <a:gd name="T79" fmla="*/ 17 h 69"/>
              <a:gd name="T80" fmla="*/ 38 w 77"/>
              <a:gd name="T81" fmla="*/ 6 h 69"/>
              <a:gd name="T82" fmla="*/ 16 w 77"/>
              <a:gd name="T83" fmla="*/ 17 h 69"/>
              <a:gd name="T84" fmla="*/ 61 w 77"/>
              <a:gd name="T85" fmla="*/ 17 h 69"/>
              <a:gd name="T86" fmla="*/ 3 w 77"/>
              <a:gd name="T87" fmla="*/ 69 h 69"/>
              <a:gd name="T88" fmla="*/ 3 w 77"/>
              <a:gd name="T89" fmla="*/ 69 h 69"/>
              <a:gd name="T90" fmla="*/ 0 w 77"/>
              <a:gd name="T91" fmla="*/ 66 h 69"/>
              <a:gd name="T92" fmla="*/ 3 w 77"/>
              <a:gd name="T93" fmla="*/ 63 h 69"/>
              <a:gd name="T94" fmla="*/ 74 w 77"/>
              <a:gd name="T95" fmla="*/ 63 h 69"/>
              <a:gd name="T96" fmla="*/ 77 w 77"/>
              <a:gd name="T97" fmla="*/ 66 h 69"/>
              <a:gd name="T98" fmla="*/ 74 w 77"/>
              <a:gd name="T99" fmla="*/ 69 h 69"/>
              <a:gd name="T100" fmla="*/ 3 w 77"/>
              <a:gd name="T101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69">
                <a:moveTo>
                  <a:pt x="6" y="61"/>
                </a:moveTo>
                <a:cubicBezTo>
                  <a:pt x="5" y="61"/>
                  <a:pt x="4" y="60"/>
                  <a:pt x="4" y="59"/>
                </a:cubicBezTo>
                <a:cubicBezTo>
                  <a:pt x="4" y="58"/>
                  <a:pt x="5" y="58"/>
                  <a:pt x="6" y="58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24"/>
                  <a:pt x="9" y="24"/>
                  <a:pt x="9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2"/>
                  <a:pt x="0" y="21"/>
                </a:cubicBezTo>
                <a:cubicBezTo>
                  <a:pt x="0" y="19"/>
                  <a:pt x="1" y="18"/>
                  <a:pt x="2" y="18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0"/>
                  <a:pt x="39" y="0"/>
                  <a:pt x="40" y="0"/>
                </a:cubicBezTo>
                <a:cubicBezTo>
                  <a:pt x="75" y="18"/>
                  <a:pt x="75" y="18"/>
                  <a:pt x="75" y="18"/>
                </a:cubicBezTo>
                <a:cubicBezTo>
                  <a:pt x="77" y="19"/>
                  <a:pt x="77" y="20"/>
                  <a:pt x="77" y="22"/>
                </a:cubicBezTo>
                <a:cubicBezTo>
                  <a:pt x="76" y="23"/>
                  <a:pt x="75" y="24"/>
                  <a:pt x="74" y="24"/>
                </a:cubicBezTo>
                <a:cubicBezTo>
                  <a:pt x="74" y="24"/>
                  <a:pt x="74" y="24"/>
                  <a:pt x="74" y="24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58"/>
                  <a:pt x="67" y="58"/>
                  <a:pt x="67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2" y="58"/>
                  <a:pt x="73" y="58"/>
                  <a:pt x="73" y="59"/>
                </a:cubicBezTo>
                <a:cubicBezTo>
                  <a:pt x="73" y="60"/>
                  <a:pt x="72" y="61"/>
                  <a:pt x="71" y="61"/>
                </a:cubicBezTo>
                <a:cubicBezTo>
                  <a:pt x="6" y="61"/>
                  <a:pt x="6" y="61"/>
                  <a:pt x="6" y="61"/>
                </a:cubicBezTo>
                <a:close/>
                <a:moveTo>
                  <a:pt x="16" y="24"/>
                </a:moveTo>
                <a:cubicBezTo>
                  <a:pt x="16" y="24"/>
                  <a:pt x="16" y="24"/>
                  <a:pt x="16" y="24"/>
                </a:cubicBezTo>
                <a:cubicBezTo>
                  <a:pt x="16" y="58"/>
                  <a:pt x="16" y="58"/>
                  <a:pt x="16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24"/>
                  <a:pt x="27" y="24"/>
                  <a:pt x="27" y="24"/>
                </a:cubicBezTo>
                <a:cubicBezTo>
                  <a:pt x="16" y="24"/>
                  <a:pt x="16" y="24"/>
                  <a:pt x="16" y="24"/>
                </a:cubicBezTo>
                <a:close/>
                <a:moveTo>
                  <a:pt x="33" y="24"/>
                </a:moveTo>
                <a:cubicBezTo>
                  <a:pt x="33" y="24"/>
                  <a:pt x="33" y="24"/>
                  <a:pt x="33" y="24"/>
                </a:cubicBezTo>
                <a:cubicBezTo>
                  <a:pt x="33" y="58"/>
                  <a:pt x="33" y="58"/>
                  <a:pt x="33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24"/>
                  <a:pt x="44" y="24"/>
                  <a:pt x="44" y="24"/>
                </a:cubicBezTo>
                <a:cubicBezTo>
                  <a:pt x="33" y="24"/>
                  <a:pt x="33" y="24"/>
                  <a:pt x="33" y="24"/>
                </a:cubicBezTo>
                <a:close/>
                <a:moveTo>
                  <a:pt x="50" y="24"/>
                </a:moveTo>
                <a:cubicBezTo>
                  <a:pt x="50" y="24"/>
                  <a:pt x="50" y="24"/>
                  <a:pt x="50" y="24"/>
                </a:cubicBezTo>
                <a:cubicBezTo>
                  <a:pt x="50" y="58"/>
                  <a:pt x="50" y="58"/>
                  <a:pt x="50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24"/>
                  <a:pt x="61" y="24"/>
                  <a:pt x="61" y="24"/>
                </a:cubicBezTo>
                <a:cubicBezTo>
                  <a:pt x="50" y="24"/>
                  <a:pt x="50" y="24"/>
                  <a:pt x="50" y="24"/>
                </a:cubicBezTo>
                <a:close/>
                <a:moveTo>
                  <a:pt x="61" y="17"/>
                </a:moveTo>
                <a:cubicBezTo>
                  <a:pt x="61" y="17"/>
                  <a:pt x="61" y="17"/>
                  <a:pt x="61" y="17"/>
                </a:cubicBezTo>
                <a:cubicBezTo>
                  <a:pt x="38" y="6"/>
                  <a:pt x="38" y="6"/>
                  <a:pt x="38" y="6"/>
                </a:cubicBezTo>
                <a:cubicBezTo>
                  <a:pt x="16" y="17"/>
                  <a:pt x="16" y="17"/>
                  <a:pt x="16" y="17"/>
                </a:cubicBezTo>
                <a:cubicBezTo>
                  <a:pt x="61" y="17"/>
                  <a:pt x="61" y="17"/>
                  <a:pt x="61" y="17"/>
                </a:cubicBezTo>
                <a:close/>
                <a:moveTo>
                  <a:pt x="3" y="69"/>
                </a:moveTo>
                <a:cubicBezTo>
                  <a:pt x="3" y="69"/>
                  <a:pt x="3" y="69"/>
                  <a:pt x="3" y="69"/>
                </a:cubicBezTo>
                <a:cubicBezTo>
                  <a:pt x="1" y="69"/>
                  <a:pt x="0" y="68"/>
                  <a:pt x="0" y="66"/>
                </a:cubicBezTo>
                <a:cubicBezTo>
                  <a:pt x="0" y="64"/>
                  <a:pt x="1" y="63"/>
                  <a:pt x="3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6" y="63"/>
                  <a:pt x="77" y="64"/>
                  <a:pt x="77" y="66"/>
                </a:cubicBezTo>
                <a:cubicBezTo>
                  <a:pt x="77" y="68"/>
                  <a:pt x="76" y="69"/>
                  <a:pt x="74" y="69"/>
                </a:cubicBezTo>
                <a:cubicBezTo>
                  <a:pt x="3" y="69"/>
                  <a:pt x="3" y="69"/>
                  <a:pt x="3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6" name="Freeform 28"/>
          <p:cNvSpPr>
            <a:spLocks noEditPoints="1"/>
          </p:cNvSpPr>
          <p:nvPr/>
        </p:nvSpPr>
        <p:spPr bwMode="auto">
          <a:xfrm>
            <a:off x="5411788" y="2715418"/>
            <a:ext cx="228600" cy="295275"/>
          </a:xfrm>
          <a:custGeom>
            <a:avLst/>
            <a:gdLst>
              <a:gd name="T0" fmla="*/ 41 w 61"/>
              <a:gd name="T1" fmla="*/ 29 h 79"/>
              <a:gd name="T2" fmla="*/ 31 w 61"/>
              <a:gd name="T3" fmla="*/ 33 h 79"/>
              <a:gd name="T4" fmla="*/ 25 w 61"/>
              <a:gd name="T5" fmla="*/ 32 h 79"/>
              <a:gd name="T6" fmla="*/ 21 w 61"/>
              <a:gd name="T7" fmla="*/ 29 h 79"/>
              <a:gd name="T8" fmla="*/ 18 w 61"/>
              <a:gd name="T9" fmla="*/ 29 h 79"/>
              <a:gd name="T10" fmla="*/ 18 w 61"/>
              <a:gd name="T11" fmla="*/ 31 h 79"/>
              <a:gd name="T12" fmla="*/ 24 w 61"/>
              <a:gd name="T13" fmla="*/ 35 h 79"/>
              <a:gd name="T14" fmla="*/ 31 w 61"/>
              <a:gd name="T15" fmla="*/ 37 h 79"/>
              <a:gd name="T16" fmla="*/ 43 w 61"/>
              <a:gd name="T17" fmla="*/ 31 h 79"/>
              <a:gd name="T18" fmla="*/ 43 w 61"/>
              <a:gd name="T19" fmla="*/ 29 h 79"/>
              <a:gd name="T20" fmla="*/ 41 w 61"/>
              <a:gd name="T21" fmla="*/ 29 h 79"/>
              <a:gd name="T22" fmla="*/ 45 w 61"/>
              <a:gd name="T23" fmla="*/ 69 h 79"/>
              <a:gd name="T24" fmla="*/ 45 w 61"/>
              <a:gd name="T25" fmla="*/ 69 h 79"/>
              <a:gd name="T26" fmla="*/ 16 w 61"/>
              <a:gd name="T27" fmla="*/ 69 h 79"/>
              <a:gd name="T28" fmla="*/ 14 w 61"/>
              <a:gd name="T29" fmla="*/ 71 h 79"/>
              <a:gd name="T30" fmla="*/ 16 w 61"/>
              <a:gd name="T31" fmla="*/ 73 h 79"/>
              <a:gd name="T32" fmla="*/ 45 w 61"/>
              <a:gd name="T33" fmla="*/ 73 h 79"/>
              <a:gd name="T34" fmla="*/ 47 w 61"/>
              <a:gd name="T35" fmla="*/ 71 h 79"/>
              <a:gd name="T36" fmla="*/ 45 w 61"/>
              <a:gd name="T37" fmla="*/ 69 h 79"/>
              <a:gd name="T38" fmla="*/ 61 w 61"/>
              <a:gd name="T39" fmla="*/ 30 h 79"/>
              <a:gd name="T40" fmla="*/ 61 w 61"/>
              <a:gd name="T41" fmla="*/ 30 h 79"/>
              <a:gd name="T42" fmla="*/ 52 w 61"/>
              <a:gd name="T43" fmla="*/ 9 h 79"/>
              <a:gd name="T44" fmla="*/ 31 w 61"/>
              <a:gd name="T45" fmla="*/ 0 h 79"/>
              <a:gd name="T46" fmla="*/ 9 w 61"/>
              <a:gd name="T47" fmla="*/ 9 h 79"/>
              <a:gd name="T48" fmla="*/ 0 w 61"/>
              <a:gd name="T49" fmla="*/ 30 h 79"/>
              <a:gd name="T50" fmla="*/ 4 w 61"/>
              <a:gd name="T51" fmla="*/ 46 h 79"/>
              <a:gd name="T52" fmla="*/ 4 w 61"/>
              <a:gd name="T53" fmla="*/ 46 h 79"/>
              <a:gd name="T54" fmla="*/ 13 w 61"/>
              <a:gd name="T55" fmla="*/ 56 h 79"/>
              <a:gd name="T56" fmla="*/ 13 w 61"/>
              <a:gd name="T57" fmla="*/ 64 h 79"/>
              <a:gd name="T58" fmla="*/ 16 w 61"/>
              <a:gd name="T59" fmla="*/ 67 h 79"/>
              <a:gd name="T60" fmla="*/ 45 w 61"/>
              <a:gd name="T61" fmla="*/ 67 h 79"/>
              <a:gd name="T62" fmla="*/ 48 w 61"/>
              <a:gd name="T63" fmla="*/ 64 h 79"/>
              <a:gd name="T64" fmla="*/ 48 w 61"/>
              <a:gd name="T65" fmla="*/ 56 h 79"/>
              <a:gd name="T66" fmla="*/ 57 w 61"/>
              <a:gd name="T67" fmla="*/ 46 h 79"/>
              <a:gd name="T68" fmla="*/ 57 w 61"/>
              <a:gd name="T69" fmla="*/ 46 h 79"/>
              <a:gd name="T70" fmla="*/ 61 w 61"/>
              <a:gd name="T71" fmla="*/ 30 h 79"/>
              <a:gd name="T72" fmla="*/ 52 w 61"/>
              <a:gd name="T73" fmla="*/ 42 h 79"/>
              <a:gd name="T74" fmla="*/ 52 w 61"/>
              <a:gd name="T75" fmla="*/ 42 h 79"/>
              <a:gd name="T76" fmla="*/ 52 w 61"/>
              <a:gd name="T77" fmla="*/ 42 h 79"/>
              <a:gd name="T78" fmla="*/ 52 w 61"/>
              <a:gd name="T79" fmla="*/ 42 h 79"/>
              <a:gd name="T80" fmla="*/ 43 w 61"/>
              <a:gd name="T81" fmla="*/ 51 h 79"/>
              <a:gd name="T82" fmla="*/ 42 w 61"/>
              <a:gd name="T83" fmla="*/ 54 h 79"/>
              <a:gd name="T84" fmla="*/ 42 w 61"/>
              <a:gd name="T85" fmla="*/ 54 h 79"/>
              <a:gd name="T86" fmla="*/ 42 w 61"/>
              <a:gd name="T87" fmla="*/ 61 h 79"/>
              <a:gd name="T88" fmla="*/ 19 w 61"/>
              <a:gd name="T89" fmla="*/ 61 h 79"/>
              <a:gd name="T90" fmla="*/ 19 w 61"/>
              <a:gd name="T91" fmla="*/ 54 h 79"/>
              <a:gd name="T92" fmla="*/ 18 w 61"/>
              <a:gd name="T93" fmla="*/ 51 h 79"/>
              <a:gd name="T94" fmla="*/ 9 w 61"/>
              <a:gd name="T95" fmla="*/ 42 h 79"/>
              <a:gd name="T96" fmla="*/ 9 w 61"/>
              <a:gd name="T97" fmla="*/ 42 h 79"/>
              <a:gd name="T98" fmla="*/ 6 w 61"/>
              <a:gd name="T99" fmla="*/ 30 h 79"/>
              <a:gd name="T100" fmla="*/ 13 w 61"/>
              <a:gd name="T101" fmla="*/ 13 h 79"/>
              <a:gd name="T102" fmla="*/ 31 w 61"/>
              <a:gd name="T103" fmla="*/ 6 h 79"/>
              <a:gd name="T104" fmla="*/ 48 w 61"/>
              <a:gd name="T105" fmla="*/ 13 h 79"/>
              <a:gd name="T106" fmla="*/ 55 w 61"/>
              <a:gd name="T107" fmla="*/ 30 h 79"/>
              <a:gd name="T108" fmla="*/ 52 w 61"/>
              <a:gd name="T109" fmla="*/ 42 h 79"/>
              <a:gd name="T110" fmla="*/ 39 w 61"/>
              <a:gd name="T111" fmla="*/ 76 h 79"/>
              <a:gd name="T112" fmla="*/ 39 w 61"/>
              <a:gd name="T113" fmla="*/ 76 h 79"/>
              <a:gd name="T114" fmla="*/ 22 w 61"/>
              <a:gd name="T115" fmla="*/ 76 h 79"/>
              <a:gd name="T116" fmla="*/ 20 w 61"/>
              <a:gd name="T117" fmla="*/ 78 h 79"/>
              <a:gd name="T118" fmla="*/ 22 w 61"/>
              <a:gd name="T119" fmla="*/ 79 h 79"/>
              <a:gd name="T120" fmla="*/ 39 w 61"/>
              <a:gd name="T121" fmla="*/ 79 h 79"/>
              <a:gd name="T122" fmla="*/ 41 w 61"/>
              <a:gd name="T123" fmla="*/ 78 h 79"/>
              <a:gd name="T124" fmla="*/ 39 w 61"/>
              <a:gd name="T125" fmla="*/ 7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" h="79">
                <a:moveTo>
                  <a:pt x="41" y="29"/>
                </a:moveTo>
                <a:cubicBezTo>
                  <a:pt x="38" y="31"/>
                  <a:pt x="34" y="33"/>
                  <a:pt x="31" y="33"/>
                </a:cubicBezTo>
                <a:cubicBezTo>
                  <a:pt x="29" y="33"/>
                  <a:pt x="27" y="32"/>
                  <a:pt x="25" y="32"/>
                </a:cubicBezTo>
                <a:cubicBezTo>
                  <a:pt x="24" y="31"/>
                  <a:pt x="22" y="30"/>
                  <a:pt x="21" y="29"/>
                </a:cubicBezTo>
                <a:cubicBezTo>
                  <a:pt x="20" y="28"/>
                  <a:pt x="19" y="28"/>
                  <a:pt x="18" y="29"/>
                </a:cubicBezTo>
                <a:cubicBezTo>
                  <a:pt x="17" y="29"/>
                  <a:pt x="17" y="31"/>
                  <a:pt x="18" y="31"/>
                </a:cubicBezTo>
                <a:cubicBezTo>
                  <a:pt x="20" y="33"/>
                  <a:pt x="22" y="34"/>
                  <a:pt x="24" y="35"/>
                </a:cubicBezTo>
                <a:cubicBezTo>
                  <a:pt x="26" y="36"/>
                  <a:pt x="28" y="37"/>
                  <a:pt x="31" y="37"/>
                </a:cubicBezTo>
                <a:cubicBezTo>
                  <a:pt x="36" y="37"/>
                  <a:pt x="40" y="35"/>
                  <a:pt x="43" y="31"/>
                </a:cubicBezTo>
                <a:cubicBezTo>
                  <a:pt x="44" y="31"/>
                  <a:pt x="44" y="29"/>
                  <a:pt x="43" y="29"/>
                </a:cubicBezTo>
                <a:cubicBezTo>
                  <a:pt x="42" y="28"/>
                  <a:pt x="41" y="28"/>
                  <a:pt x="41" y="29"/>
                </a:cubicBezTo>
                <a:close/>
                <a:moveTo>
                  <a:pt x="45" y="69"/>
                </a:moveTo>
                <a:cubicBezTo>
                  <a:pt x="45" y="69"/>
                  <a:pt x="45" y="69"/>
                  <a:pt x="4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5" y="69"/>
                  <a:pt x="14" y="70"/>
                  <a:pt x="14" y="71"/>
                </a:cubicBezTo>
                <a:cubicBezTo>
                  <a:pt x="14" y="72"/>
                  <a:pt x="15" y="73"/>
                  <a:pt x="16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70"/>
                  <a:pt x="46" y="69"/>
                  <a:pt x="45" y="69"/>
                </a:cubicBezTo>
                <a:close/>
                <a:moveTo>
                  <a:pt x="61" y="30"/>
                </a:moveTo>
                <a:cubicBezTo>
                  <a:pt x="61" y="30"/>
                  <a:pt x="61" y="30"/>
                  <a:pt x="61" y="30"/>
                </a:cubicBezTo>
                <a:cubicBezTo>
                  <a:pt x="61" y="22"/>
                  <a:pt x="58" y="14"/>
                  <a:pt x="52" y="9"/>
                </a:cubicBezTo>
                <a:cubicBezTo>
                  <a:pt x="47" y="3"/>
                  <a:pt x="39" y="0"/>
                  <a:pt x="31" y="0"/>
                </a:cubicBezTo>
                <a:cubicBezTo>
                  <a:pt x="22" y="0"/>
                  <a:pt x="14" y="3"/>
                  <a:pt x="9" y="9"/>
                </a:cubicBezTo>
                <a:cubicBezTo>
                  <a:pt x="3" y="14"/>
                  <a:pt x="0" y="22"/>
                  <a:pt x="0" y="30"/>
                </a:cubicBezTo>
                <a:cubicBezTo>
                  <a:pt x="0" y="36"/>
                  <a:pt x="1" y="41"/>
                  <a:pt x="4" y="46"/>
                </a:cubicBezTo>
                <a:cubicBezTo>
                  <a:pt x="4" y="46"/>
                  <a:pt x="4" y="46"/>
                  <a:pt x="4" y="46"/>
                </a:cubicBezTo>
                <a:cubicBezTo>
                  <a:pt x="6" y="50"/>
                  <a:pt x="9" y="53"/>
                  <a:pt x="13" y="56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66"/>
                  <a:pt x="15" y="67"/>
                  <a:pt x="16" y="67"/>
                </a:cubicBezTo>
                <a:cubicBezTo>
                  <a:pt x="45" y="67"/>
                  <a:pt x="45" y="67"/>
                  <a:pt x="45" y="67"/>
                </a:cubicBezTo>
                <a:cubicBezTo>
                  <a:pt x="47" y="67"/>
                  <a:pt x="48" y="66"/>
                  <a:pt x="48" y="64"/>
                </a:cubicBezTo>
                <a:cubicBezTo>
                  <a:pt x="48" y="56"/>
                  <a:pt x="48" y="56"/>
                  <a:pt x="48" y="56"/>
                </a:cubicBezTo>
                <a:cubicBezTo>
                  <a:pt x="52" y="53"/>
                  <a:pt x="55" y="50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0" y="41"/>
                  <a:pt x="61" y="36"/>
                  <a:pt x="61" y="30"/>
                </a:cubicBezTo>
                <a:close/>
                <a:moveTo>
                  <a:pt x="52" y="42"/>
                </a:move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6"/>
                  <a:pt x="47" y="49"/>
                  <a:pt x="43" y="51"/>
                </a:cubicBezTo>
                <a:cubicBezTo>
                  <a:pt x="42" y="52"/>
                  <a:pt x="42" y="53"/>
                  <a:pt x="42" y="54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61"/>
                  <a:pt x="42" y="61"/>
                  <a:pt x="42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3"/>
                  <a:pt x="19" y="52"/>
                  <a:pt x="18" y="51"/>
                </a:cubicBezTo>
                <a:cubicBezTo>
                  <a:pt x="14" y="49"/>
                  <a:pt x="11" y="46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7" y="39"/>
                  <a:pt x="6" y="35"/>
                  <a:pt x="6" y="30"/>
                </a:cubicBezTo>
                <a:cubicBezTo>
                  <a:pt x="6" y="24"/>
                  <a:pt x="9" y="17"/>
                  <a:pt x="13" y="13"/>
                </a:cubicBezTo>
                <a:cubicBezTo>
                  <a:pt x="18" y="9"/>
                  <a:pt x="24" y="6"/>
                  <a:pt x="31" y="6"/>
                </a:cubicBezTo>
                <a:cubicBezTo>
                  <a:pt x="37" y="6"/>
                  <a:pt x="43" y="9"/>
                  <a:pt x="48" y="13"/>
                </a:cubicBezTo>
                <a:cubicBezTo>
                  <a:pt x="52" y="17"/>
                  <a:pt x="55" y="24"/>
                  <a:pt x="55" y="30"/>
                </a:cubicBezTo>
                <a:cubicBezTo>
                  <a:pt x="55" y="35"/>
                  <a:pt x="54" y="39"/>
                  <a:pt x="52" y="42"/>
                </a:cubicBezTo>
                <a:close/>
                <a:moveTo>
                  <a:pt x="39" y="76"/>
                </a:moveTo>
                <a:cubicBezTo>
                  <a:pt x="39" y="76"/>
                  <a:pt x="39" y="76"/>
                  <a:pt x="39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1" y="76"/>
                  <a:pt x="20" y="77"/>
                  <a:pt x="20" y="78"/>
                </a:cubicBezTo>
                <a:cubicBezTo>
                  <a:pt x="20" y="79"/>
                  <a:pt x="21" y="79"/>
                  <a:pt x="22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40" y="79"/>
                  <a:pt x="41" y="79"/>
                  <a:pt x="41" y="78"/>
                </a:cubicBezTo>
                <a:cubicBezTo>
                  <a:pt x="41" y="77"/>
                  <a:pt x="40" y="76"/>
                  <a:pt x="39" y="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7" name="Freeform 29"/>
          <p:cNvSpPr>
            <a:spLocks noEditPoints="1"/>
          </p:cNvSpPr>
          <p:nvPr/>
        </p:nvSpPr>
        <p:spPr bwMode="auto">
          <a:xfrm>
            <a:off x="3933825" y="1867693"/>
            <a:ext cx="304800" cy="303213"/>
          </a:xfrm>
          <a:custGeom>
            <a:avLst/>
            <a:gdLst>
              <a:gd name="T0" fmla="*/ 35 w 81"/>
              <a:gd name="T1" fmla="*/ 26 h 81"/>
              <a:gd name="T2" fmla="*/ 39 w 81"/>
              <a:gd name="T3" fmla="*/ 15 h 81"/>
              <a:gd name="T4" fmla="*/ 45 w 81"/>
              <a:gd name="T5" fmla="*/ 10 h 81"/>
              <a:gd name="T6" fmla="*/ 56 w 81"/>
              <a:gd name="T7" fmla="*/ 1 h 81"/>
              <a:gd name="T8" fmla="*/ 71 w 81"/>
              <a:gd name="T9" fmla="*/ 4 h 81"/>
              <a:gd name="T10" fmla="*/ 74 w 81"/>
              <a:gd name="T11" fmla="*/ 7 h 81"/>
              <a:gd name="T12" fmla="*/ 80 w 81"/>
              <a:gd name="T13" fmla="*/ 14 h 81"/>
              <a:gd name="T14" fmla="*/ 77 w 81"/>
              <a:gd name="T15" fmla="*/ 30 h 81"/>
              <a:gd name="T16" fmla="*/ 65 w 81"/>
              <a:gd name="T17" fmla="*/ 41 h 81"/>
              <a:gd name="T18" fmla="*/ 52 w 81"/>
              <a:gd name="T19" fmla="*/ 42 h 81"/>
              <a:gd name="T20" fmla="*/ 61 w 81"/>
              <a:gd name="T21" fmla="*/ 37 h 81"/>
              <a:gd name="T22" fmla="*/ 66 w 81"/>
              <a:gd name="T23" fmla="*/ 31 h 81"/>
              <a:gd name="T24" fmla="*/ 74 w 81"/>
              <a:gd name="T25" fmla="*/ 20 h 81"/>
              <a:gd name="T26" fmla="*/ 72 w 81"/>
              <a:gd name="T27" fmla="*/ 14 h 81"/>
              <a:gd name="T28" fmla="*/ 67 w 81"/>
              <a:gd name="T29" fmla="*/ 9 h 81"/>
              <a:gd name="T30" fmla="*/ 61 w 81"/>
              <a:gd name="T31" fmla="*/ 6 h 81"/>
              <a:gd name="T32" fmla="*/ 55 w 81"/>
              <a:gd name="T33" fmla="*/ 8 h 81"/>
              <a:gd name="T34" fmla="*/ 50 w 81"/>
              <a:gd name="T35" fmla="*/ 14 h 81"/>
              <a:gd name="T36" fmla="*/ 42 w 81"/>
              <a:gd name="T37" fmla="*/ 22 h 81"/>
              <a:gd name="T38" fmla="*/ 60 w 81"/>
              <a:gd name="T39" fmla="*/ 53 h 81"/>
              <a:gd name="T40" fmla="*/ 70 w 81"/>
              <a:gd name="T41" fmla="*/ 49 h 81"/>
              <a:gd name="T42" fmla="*/ 60 w 81"/>
              <a:gd name="T43" fmla="*/ 53 h 81"/>
              <a:gd name="T44" fmla="*/ 24 w 81"/>
              <a:gd name="T45" fmla="*/ 24 h 81"/>
              <a:gd name="T46" fmla="*/ 15 w 81"/>
              <a:gd name="T47" fmla="*/ 15 h 81"/>
              <a:gd name="T48" fmla="*/ 56 w 81"/>
              <a:gd name="T49" fmla="*/ 59 h 81"/>
              <a:gd name="T50" fmla="*/ 59 w 81"/>
              <a:gd name="T51" fmla="*/ 56 h 81"/>
              <a:gd name="T52" fmla="*/ 63 w 81"/>
              <a:gd name="T53" fmla="*/ 66 h 81"/>
              <a:gd name="T54" fmla="*/ 31 w 81"/>
              <a:gd name="T55" fmla="*/ 20 h 81"/>
              <a:gd name="T56" fmla="*/ 28 w 81"/>
              <a:gd name="T57" fmla="*/ 10 h 81"/>
              <a:gd name="T58" fmla="*/ 31 w 81"/>
              <a:gd name="T59" fmla="*/ 20 h 81"/>
              <a:gd name="T60" fmla="*/ 51 w 81"/>
              <a:gd name="T61" fmla="*/ 58 h 81"/>
              <a:gd name="T62" fmla="*/ 51 w 81"/>
              <a:gd name="T63" fmla="*/ 72 h 81"/>
              <a:gd name="T64" fmla="*/ 20 w 81"/>
              <a:gd name="T65" fmla="*/ 28 h 81"/>
              <a:gd name="T66" fmla="*/ 20 w 81"/>
              <a:gd name="T67" fmla="*/ 32 h 81"/>
              <a:gd name="T68" fmla="*/ 10 w 81"/>
              <a:gd name="T69" fmla="*/ 28 h 81"/>
              <a:gd name="T70" fmla="*/ 39 w 81"/>
              <a:gd name="T71" fmla="*/ 55 h 81"/>
              <a:gd name="T72" fmla="*/ 31 w 81"/>
              <a:gd name="T73" fmla="*/ 67 h 81"/>
              <a:gd name="T74" fmla="*/ 25 w 81"/>
              <a:gd name="T75" fmla="*/ 72 h 81"/>
              <a:gd name="T76" fmla="*/ 16 w 81"/>
              <a:gd name="T77" fmla="*/ 74 h 81"/>
              <a:gd name="T78" fmla="*/ 14 w 81"/>
              <a:gd name="T79" fmla="*/ 72 h 81"/>
              <a:gd name="T80" fmla="*/ 8 w 81"/>
              <a:gd name="T81" fmla="*/ 67 h 81"/>
              <a:gd name="T82" fmla="*/ 6 w 81"/>
              <a:gd name="T83" fmla="*/ 58 h 81"/>
              <a:gd name="T84" fmla="*/ 20 w 81"/>
              <a:gd name="T85" fmla="*/ 44 h 81"/>
              <a:gd name="T86" fmla="*/ 25 w 81"/>
              <a:gd name="T87" fmla="*/ 42 h 81"/>
              <a:gd name="T88" fmla="*/ 20 w 81"/>
              <a:gd name="T89" fmla="*/ 37 h 81"/>
              <a:gd name="T90" fmla="*/ 10 w 81"/>
              <a:gd name="T91" fmla="*/ 45 h 81"/>
              <a:gd name="T92" fmla="*/ 0 w 81"/>
              <a:gd name="T93" fmla="*/ 61 h 81"/>
              <a:gd name="T94" fmla="*/ 4 w 81"/>
              <a:gd name="T95" fmla="*/ 71 h 81"/>
              <a:gd name="T96" fmla="*/ 9 w 81"/>
              <a:gd name="T97" fmla="*/ 77 h 81"/>
              <a:gd name="T98" fmla="*/ 25 w 81"/>
              <a:gd name="T99" fmla="*/ 80 h 81"/>
              <a:gd name="T100" fmla="*/ 35 w 81"/>
              <a:gd name="T101" fmla="*/ 71 h 81"/>
              <a:gd name="T102" fmla="*/ 44 w 81"/>
              <a:gd name="T103" fmla="*/ 61 h 81"/>
              <a:gd name="T104" fmla="*/ 39 w 81"/>
              <a:gd name="T105" fmla="*/ 5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1" h="81">
                <a:moveTo>
                  <a:pt x="41" y="26"/>
                </a:moveTo>
                <a:cubicBezTo>
                  <a:pt x="41" y="27"/>
                  <a:pt x="40" y="29"/>
                  <a:pt x="38" y="29"/>
                </a:cubicBezTo>
                <a:cubicBezTo>
                  <a:pt x="37" y="29"/>
                  <a:pt x="35" y="27"/>
                  <a:pt x="35" y="26"/>
                </a:cubicBezTo>
                <a:cubicBezTo>
                  <a:pt x="35" y="24"/>
                  <a:pt x="36" y="22"/>
                  <a:pt x="36" y="20"/>
                </a:cubicBezTo>
                <a:cubicBezTo>
                  <a:pt x="37" y="18"/>
                  <a:pt x="38" y="17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2" y="3"/>
                  <a:pt x="54" y="2"/>
                  <a:pt x="56" y="1"/>
                </a:cubicBezTo>
                <a:cubicBezTo>
                  <a:pt x="57" y="0"/>
                  <a:pt x="59" y="0"/>
                  <a:pt x="61" y="0"/>
                </a:cubicBezTo>
                <a:cubicBezTo>
                  <a:pt x="63" y="0"/>
                  <a:pt x="65" y="0"/>
                  <a:pt x="67" y="1"/>
                </a:cubicBezTo>
                <a:cubicBezTo>
                  <a:pt x="68" y="2"/>
                  <a:pt x="70" y="3"/>
                  <a:pt x="71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4" y="7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10"/>
                  <a:pt x="77" y="10"/>
                  <a:pt x="77" y="10"/>
                </a:cubicBezTo>
                <a:cubicBezTo>
                  <a:pt x="78" y="11"/>
                  <a:pt x="79" y="12"/>
                  <a:pt x="80" y="14"/>
                </a:cubicBezTo>
                <a:cubicBezTo>
                  <a:pt x="80" y="16"/>
                  <a:pt x="81" y="18"/>
                  <a:pt x="81" y="20"/>
                </a:cubicBezTo>
                <a:cubicBezTo>
                  <a:pt x="81" y="21"/>
                  <a:pt x="80" y="23"/>
                  <a:pt x="80" y="25"/>
                </a:cubicBezTo>
                <a:cubicBezTo>
                  <a:pt x="79" y="27"/>
                  <a:pt x="78" y="28"/>
                  <a:pt x="77" y="30"/>
                </a:cubicBezTo>
                <a:cubicBezTo>
                  <a:pt x="71" y="35"/>
                  <a:pt x="71" y="35"/>
                  <a:pt x="71" y="35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64" y="43"/>
                  <a:pt x="62" y="44"/>
                  <a:pt x="60" y="44"/>
                </a:cubicBezTo>
                <a:cubicBezTo>
                  <a:pt x="59" y="45"/>
                  <a:pt x="57" y="45"/>
                  <a:pt x="55" y="45"/>
                </a:cubicBezTo>
                <a:cubicBezTo>
                  <a:pt x="53" y="45"/>
                  <a:pt x="52" y="44"/>
                  <a:pt x="52" y="42"/>
                </a:cubicBezTo>
                <a:cubicBezTo>
                  <a:pt x="52" y="40"/>
                  <a:pt x="53" y="39"/>
                  <a:pt x="55" y="39"/>
                </a:cubicBezTo>
                <a:cubicBezTo>
                  <a:pt x="56" y="39"/>
                  <a:pt x="57" y="39"/>
                  <a:pt x="58" y="38"/>
                </a:cubicBezTo>
                <a:cubicBezTo>
                  <a:pt x="59" y="38"/>
                  <a:pt x="60" y="38"/>
                  <a:pt x="61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72" y="25"/>
                  <a:pt x="72" y="25"/>
                  <a:pt x="72" y="25"/>
                </a:cubicBezTo>
                <a:cubicBezTo>
                  <a:pt x="73" y="25"/>
                  <a:pt x="74" y="24"/>
                  <a:pt x="74" y="23"/>
                </a:cubicBezTo>
                <a:cubicBezTo>
                  <a:pt x="74" y="22"/>
                  <a:pt x="74" y="21"/>
                  <a:pt x="74" y="20"/>
                </a:cubicBezTo>
                <a:cubicBezTo>
                  <a:pt x="74" y="18"/>
                  <a:pt x="74" y="17"/>
                  <a:pt x="74" y="16"/>
                </a:cubicBezTo>
                <a:cubicBezTo>
                  <a:pt x="74" y="15"/>
                  <a:pt x="73" y="15"/>
                  <a:pt x="72" y="14"/>
                </a:cubicBezTo>
                <a:cubicBezTo>
                  <a:pt x="72" y="14"/>
                  <a:pt x="72" y="14"/>
                  <a:pt x="72" y="14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9" y="11"/>
                  <a:pt x="69" y="11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8"/>
                  <a:pt x="67" y="8"/>
                  <a:pt x="67" y="8"/>
                </a:cubicBezTo>
                <a:cubicBezTo>
                  <a:pt x="66" y="8"/>
                  <a:pt x="65" y="7"/>
                  <a:pt x="64" y="7"/>
                </a:cubicBezTo>
                <a:cubicBezTo>
                  <a:pt x="63" y="6"/>
                  <a:pt x="62" y="6"/>
                  <a:pt x="61" y="6"/>
                </a:cubicBezTo>
                <a:cubicBezTo>
                  <a:pt x="60" y="6"/>
                  <a:pt x="59" y="6"/>
                  <a:pt x="58" y="7"/>
                </a:cubicBezTo>
                <a:cubicBezTo>
                  <a:pt x="57" y="7"/>
                  <a:pt x="56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3" y="21"/>
                  <a:pt x="42" y="22"/>
                  <a:pt x="42" y="22"/>
                </a:cubicBezTo>
                <a:cubicBezTo>
                  <a:pt x="42" y="23"/>
                  <a:pt x="41" y="25"/>
                  <a:pt x="41" y="26"/>
                </a:cubicBezTo>
                <a:close/>
                <a:moveTo>
                  <a:pt x="60" y="53"/>
                </a:moveTo>
                <a:cubicBezTo>
                  <a:pt x="60" y="53"/>
                  <a:pt x="60" y="53"/>
                  <a:pt x="60" y="53"/>
                </a:cubicBezTo>
                <a:cubicBezTo>
                  <a:pt x="59" y="53"/>
                  <a:pt x="58" y="52"/>
                  <a:pt x="58" y="51"/>
                </a:cubicBezTo>
                <a:cubicBezTo>
                  <a:pt x="58" y="50"/>
                  <a:pt x="59" y="49"/>
                  <a:pt x="60" y="49"/>
                </a:cubicBezTo>
                <a:cubicBezTo>
                  <a:pt x="70" y="49"/>
                  <a:pt x="70" y="49"/>
                  <a:pt x="70" y="49"/>
                </a:cubicBezTo>
                <a:cubicBezTo>
                  <a:pt x="71" y="49"/>
                  <a:pt x="72" y="50"/>
                  <a:pt x="72" y="51"/>
                </a:cubicBezTo>
                <a:cubicBezTo>
                  <a:pt x="72" y="52"/>
                  <a:pt x="71" y="53"/>
                  <a:pt x="70" y="53"/>
                </a:cubicBezTo>
                <a:cubicBezTo>
                  <a:pt x="60" y="53"/>
                  <a:pt x="60" y="53"/>
                  <a:pt x="60" y="53"/>
                </a:cubicBezTo>
                <a:close/>
                <a:moveTo>
                  <a:pt x="24" y="22"/>
                </a:moveTo>
                <a:cubicBezTo>
                  <a:pt x="24" y="22"/>
                  <a:pt x="24" y="22"/>
                  <a:pt x="24" y="22"/>
                </a:cubicBezTo>
                <a:cubicBezTo>
                  <a:pt x="25" y="23"/>
                  <a:pt x="25" y="24"/>
                  <a:pt x="24" y="24"/>
                </a:cubicBezTo>
                <a:cubicBezTo>
                  <a:pt x="24" y="25"/>
                  <a:pt x="22" y="25"/>
                  <a:pt x="22" y="24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5"/>
                  <a:pt x="15" y="15"/>
                </a:cubicBezTo>
                <a:cubicBezTo>
                  <a:pt x="15" y="14"/>
                  <a:pt x="16" y="14"/>
                  <a:pt x="17" y="15"/>
                </a:cubicBezTo>
                <a:cubicBezTo>
                  <a:pt x="24" y="22"/>
                  <a:pt x="24" y="22"/>
                  <a:pt x="24" y="22"/>
                </a:cubicBezTo>
                <a:close/>
                <a:moveTo>
                  <a:pt x="56" y="59"/>
                </a:moveTo>
                <a:cubicBezTo>
                  <a:pt x="56" y="59"/>
                  <a:pt x="56" y="59"/>
                  <a:pt x="56" y="59"/>
                </a:cubicBezTo>
                <a:cubicBezTo>
                  <a:pt x="55" y="58"/>
                  <a:pt x="55" y="57"/>
                  <a:pt x="56" y="56"/>
                </a:cubicBezTo>
                <a:cubicBezTo>
                  <a:pt x="57" y="55"/>
                  <a:pt x="58" y="55"/>
                  <a:pt x="59" y="56"/>
                </a:cubicBezTo>
                <a:cubicBezTo>
                  <a:pt x="66" y="63"/>
                  <a:pt x="66" y="63"/>
                  <a:pt x="66" y="63"/>
                </a:cubicBezTo>
                <a:cubicBezTo>
                  <a:pt x="67" y="64"/>
                  <a:pt x="67" y="65"/>
                  <a:pt x="66" y="66"/>
                </a:cubicBezTo>
                <a:cubicBezTo>
                  <a:pt x="65" y="67"/>
                  <a:pt x="64" y="67"/>
                  <a:pt x="63" y="66"/>
                </a:cubicBezTo>
                <a:cubicBezTo>
                  <a:pt x="56" y="59"/>
                  <a:pt x="56" y="59"/>
                  <a:pt x="56" y="59"/>
                </a:cubicBezTo>
                <a:close/>
                <a:moveTo>
                  <a:pt x="31" y="20"/>
                </a:move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2"/>
                  <a:pt x="30" y="22"/>
                </a:cubicBezTo>
                <a:cubicBezTo>
                  <a:pt x="29" y="22"/>
                  <a:pt x="28" y="21"/>
                  <a:pt x="28" y="2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9"/>
                  <a:pt x="29" y="9"/>
                  <a:pt x="30" y="9"/>
                </a:cubicBezTo>
                <a:cubicBezTo>
                  <a:pt x="31" y="9"/>
                  <a:pt x="31" y="9"/>
                  <a:pt x="31" y="10"/>
                </a:cubicBezTo>
                <a:cubicBezTo>
                  <a:pt x="31" y="20"/>
                  <a:pt x="31" y="20"/>
                  <a:pt x="31" y="20"/>
                </a:cubicBezTo>
                <a:close/>
                <a:moveTo>
                  <a:pt x="49" y="60"/>
                </a:moveTo>
                <a:cubicBezTo>
                  <a:pt x="49" y="60"/>
                  <a:pt x="49" y="60"/>
                  <a:pt x="49" y="60"/>
                </a:cubicBezTo>
                <a:cubicBezTo>
                  <a:pt x="49" y="59"/>
                  <a:pt x="50" y="58"/>
                  <a:pt x="51" y="58"/>
                </a:cubicBezTo>
                <a:cubicBezTo>
                  <a:pt x="52" y="58"/>
                  <a:pt x="53" y="59"/>
                  <a:pt x="53" y="60"/>
                </a:cubicBezTo>
                <a:cubicBezTo>
                  <a:pt x="53" y="70"/>
                  <a:pt x="53" y="70"/>
                  <a:pt x="53" y="70"/>
                </a:cubicBezTo>
                <a:cubicBezTo>
                  <a:pt x="53" y="71"/>
                  <a:pt x="52" y="72"/>
                  <a:pt x="51" y="72"/>
                </a:cubicBezTo>
                <a:cubicBezTo>
                  <a:pt x="50" y="72"/>
                  <a:pt x="49" y="71"/>
                  <a:pt x="49" y="70"/>
                </a:cubicBezTo>
                <a:cubicBezTo>
                  <a:pt x="49" y="60"/>
                  <a:pt x="49" y="60"/>
                  <a:pt x="49" y="60"/>
                </a:cubicBez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1"/>
                  <a:pt x="21" y="32"/>
                  <a:pt x="2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8" y="31"/>
                  <a:pt x="8" y="30"/>
                </a:cubicBezTo>
                <a:cubicBezTo>
                  <a:pt x="8" y="29"/>
                  <a:pt x="9" y="28"/>
                  <a:pt x="10" y="28"/>
                </a:cubicBezTo>
                <a:cubicBezTo>
                  <a:pt x="20" y="28"/>
                  <a:pt x="20" y="28"/>
                  <a:pt x="20" y="28"/>
                </a:cubicBezTo>
                <a:close/>
                <a:moveTo>
                  <a:pt x="39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56"/>
                  <a:pt x="39" y="57"/>
                  <a:pt x="38" y="58"/>
                </a:cubicBezTo>
                <a:cubicBezTo>
                  <a:pt x="38" y="59"/>
                  <a:pt x="37" y="60"/>
                  <a:pt x="37" y="61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2"/>
                  <a:pt x="25" y="72"/>
                  <a:pt x="25" y="72"/>
                </a:cubicBezTo>
                <a:cubicBezTo>
                  <a:pt x="24" y="73"/>
                  <a:pt x="23" y="74"/>
                  <a:pt x="23" y="74"/>
                </a:cubicBezTo>
                <a:cubicBezTo>
                  <a:pt x="21" y="74"/>
                  <a:pt x="20" y="75"/>
                  <a:pt x="19" y="75"/>
                </a:cubicBezTo>
                <a:cubicBezTo>
                  <a:pt x="18" y="75"/>
                  <a:pt x="17" y="74"/>
                  <a:pt x="16" y="74"/>
                </a:cubicBezTo>
                <a:cubicBezTo>
                  <a:pt x="15" y="74"/>
                  <a:pt x="14" y="73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1" y="70"/>
                  <a:pt x="11" y="70"/>
                  <a:pt x="11" y="70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7" y="66"/>
                  <a:pt x="7" y="65"/>
                  <a:pt x="6" y="64"/>
                </a:cubicBezTo>
                <a:cubicBezTo>
                  <a:pt x="6" y="63"/>
                  <a:pt x="6" y="62"/>
                  <a:pt x="6" y="61"/>
                </a:cubicBezTo>
                <a:cubicBezTo>
                  <a:pt x="6" y="60"/>
                  <a:pt x="6" y="59"/>
                  <a:pt x="6" y="58"/>
                </a:cubicBezTo>
                <a:cubicBezTo>
                  <a:pt x="7" y="57"/>
                  <a:pt x="7" y="56"/>
                  <a:pt x="8" y="55"/>
                </a:cubicBezTo>
                <a:cubicBezTo>
                  <a:pt x="14" y="50"/>
                  <a:pt x="14" y="50"/>
                  <a:pt x="14" y="50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43"/>
                  <a:pt x="21" y="43"/>
                  <a:pt x="22" y="42"/>
                </a:cubicBezTo>
                <a:cubicBezTo>
                  <a:pt x="23" y="42"/>
                  <a:pt x="24" y="42"/>
                  <a:pt x="25" y="42"/>
                </a:cubicBezTo>
                <a:cubicBezTo>
                  <a:pt x="27" y="42"/>
                  <a:pt x="29" y="40"/>
                  <a:pt x="29" y="39"/>
                </a:cubicBezTo>
                <a:cubicBezTo>
                  <a:pt x="29" y="37"/>
                  <a:pt x="27" y="35"/>
                  <a:pt x="25" y="35"/>
                </a:cubicBezTo>
                <a:cubicBezTo>
                  <a:pt x="24" y="35"/>
                  <a:pt x="22" y="36"/>
                  <a:pt x="20" y="37"/>
                </a:cubicBezTo>
                <a:cubicBezTo>
                  <a:pt x="18" y="37"/>
                  <a:pt x="17" y="38"/>
                  <a:pt x="15" y="39"/>
                </a:cubicBezTo>
                <a:cubicBezTo>
                  <a:pt x="15" y="40"/>
                  <a:pt x="15" y="40"/>
                  <a:pt x="15" y="40"/>
                </a:cubicBezTo>
                <a:cubicBezTo>
                  <a:pt x="10" y="45"/>
                  <a:pt x="10" y="45"/>
                  <a:pt x="10" y="45"/>
                </a:cubicBezTo>
                <a:cubicBezTo>
                  <a:pt x="4" y="51"/>
                  <a:pt x="4" y="51"/>
                  <a:pt x="4" y="51"/>
                </a:cubicBezTo>
                <a:cubicBezTo>
                  <a:pt x="2" y="52"/>
                  <a:pt x="1" y="54"/>
                  <a:pt x="1" y="56"/>
                </a:cubicBezTo>
                <a:cubicBezTo>
                  <a:pt x="0" y="57"/>
                  <a:pt x="0" y="59"/>
                  <a:pt x="0" y="61"/>
                </a:cubicBezTo>
                <a:cubicBezTo>
                  <a:pt x="0" y="63"/>
                  <a:pt x="0" y="65"/>
                  <a:pt x="1" y="67"/>
                </a:cubicBezTo>
                <a:cubicBezTo>
                  <a:pt x="1" y="68"/>
                  <a:pt x="2" y="70"/>
                  <a:pt x="4" y="71"/>
                </a:cubicBezTo>
                <a:cubicBezTo>
                  <a:pt x="4" y="71"/>
                  <a:pt x="4" y="71"/>
                  <a:pt x="4" y="71"/>
                </a:cubicBezTo>
                <a:cubicBezTo>
                  <a:pt x="7" y="74"/>
                  <a:pt x="7" y="74"/>
                  <a:pt x="7" y="74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8"/>
                  <a:pt x="12" y="79"/>
                  <a:pt x="14" y="80"/>
                </a:cubicBezTo>
                <a:cubicBezTo>
                  <a:pt x="16" y="81"/>
                  <a:pt x="17" y="81"/>
                  <a:pt x="19" y="81"/>
                </a:cubicBezTo>
                <a:cubicBezTo>
                  <a:pt x="21" y="81"/>
                  <a:pt x="23" y="81"/>
                  <a:pt x="25" y="80"/>
                </a:cubicBezTo>
                <a:cubicBezTo>
                  <a:pt x="27" y="79"/>
                  <a:pt x="28" y="78"/>
                  <a:pt x="29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41" y="65"/>
                  <a:pt x="41" y="65"/>
                  <a:pt x="41" y="65"/>
                </a:cubicBezTo>
                <a:cubicBezTo>
                  <a:pt x="42" y="64"/>
                  <a:pt x="43" y="62"/>
                  <a:pt x="44" y="61"/>
                </a:cubicBezTo>
                <a:cubicBezTo>
                  <a:pt x="45" y="59"/>
                  <a:pt x="45" y="57"/>
                  <a:pt x="45" y="55"/>
                </a:cubicBezTo>
                <a:cubicBezTo>
                  <a:pt x="45" y="53"/>
                  <a:pt x="44" y="52"/>
                  <a:pt x="42" y="52"/>
                </a:cubicBezTo>
                <a:cubicBezTo>
                  <a:pt x="40" y="52"/>
                  <a:pt x="39" y="53"/>
                  <a:pt x="3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8" name="Freeform 30"/>
          <p:cNvSpPr>
            <a:spLocks noEditPoints="1"/>
          </p:cNvSpPr>
          <p:nvPr/>
        </p:nvSpPr>
        <p:spPr bwMode="auto">
          <a:xfrm>
            <a:off x="4908550" y="3555206"/>
            <a:ext cx="304800" cy="303212"/>
          </a:xfrm>
          <a:custGeom>
            <a:avLst/>
            <a:gdLst>
              <a:gd name="T0" fmla="*/ 9 w 81"/>
              <a:gd name="T1" fmla="*/ 72 h 81"/>
              <a:gd name="T2" fmla="*/ 0 w 81"/>
              <a:gd name="T3" fmla="*/ 48 h 81"/>
              <a:gd name="T4" fmla="*/ 9 w 81"/>
              <a:gd name="T5" fmla="*/ 25 h 81"/>
              <a:gd name="T6" fmla="*/ 9 w 81"/>
              <a:gd name="T7" fmla="*/ 25 h 81"/>
              <a:gd name="T8" fmla="*/ 9 w 81"/>
              <a:gd name="T9" fmla="*/ 25 h 81"/>
              <a:gd name="T10" fmla="*/ 34 w 81"/>
              <a:gd name="T11" fmla="*/ 1 h 81"/>
              <a:gd name="T12" fmla="*/ 38 w 81"/>
              <a:gd name="T13" fmla="*/ 1 h 81"/>
              <a:gd name="T14" fmla="*/ 50 w 81"/>
              <a:gd name="T15" fmla="*/ 13 h 81"/>
              <a:gd name="T16" fmla="*/ 50 w 81"/>
              <a:gd name="T17" fmla="*/ 17 h 81"/>
              <a:gd name="T18" fmla="*/ 50 w 81"/>
              <a:gd name="T19" fmla="*/ 17 h 81"/>
              <a:gd name="T20" fmla="*/ 26 w 81"/>
              <a:gd name="T21" fmla="*/ 42 h 81"/>
              <a:gd name="T22" fmla="*/ 26 w 81"/>
              <a:gd name="T23" fmla="*/ 42 h 81"/>
              <a:gd name="T24" fmla="*/ 23 w 81"/>
              <a:gd name="T25" fmla="*/ 48 h 81"/>
              <a:gd name="T26" fmla="*/ 26 w 81"/>
              <a:gd name="T27" fmla="*/ 55 h 81"/>
              <a:gd name="T28" fmla="*/ 33 w 81"/>
              <a:gd name="T29" fmla="*/ 58 h 81"/>
              <a:gd name="T30" fmla="*/ 39 w 81"/>
              <a:gd name="T31" fmla="*/ 55 h 81"/>
              <a:gd name="T32" fmla="*/ 64 w 81"/>
              <a:gd name="T33" fmla="*/ 31 h 81"/>
              <a:gd name="T34" fmla="*/ 68 w 81"/>
              <a:gd name="T35" fmla="*/ 31 h 81"/>
              <a:gd name="T36" fmla="*/ 68 w 81"/>
              <a:gd name="T37" fmla="*/ 31 h 81"/>
              <a:gd name="T38" fmla="*/ 80 w 81"/>
              <a:gd name="T39" fmla="*/ 43 h 81"/>
              <a:gd name="T40" fmla="*/ 80 w 81"/>
              <a:gd name="T41" fmla="*/ 48 h 81"/>
              <a:gd name="T42" fmla="*/ 80 w 81"/>
              <a:gd name="T43" fmla="*/ 48 h 81"/>
              <a:gd name="T44" fmla="*/ 56 w 81"/>
              <a:gd name="T45" fmla="*/ 72 h 81"/>
              <a:gd name="T46" fmla="*/ 33 w 81"/>
              <a:gd name="T47" fmla="*/ 81 h 81"/>
              <a:gd name="T48" fmla="*/ 9 w 81"/>
              <a:gd name="T49" fmla="*/ 72 h 81"/>
              <a:gd name="T50" fmla="*/ 32 w 81"/>
              <a:gd name="T51" fmla="*/ 26 h 81"/>
              <a:gd name="T52" fmla="*/ 32 w 81"/>
              <a:gd name="T53" fmla="*/ 26 h 81"/>
              <a:gd name="T54" fmla="*/ 25 w 81"/>
              <a:gd name="T55" fmla="*/ 19 h 81"/>
              <a:gd name="T56" fmla="*/ 14 w 81"/>
              <a:gd name="T57" fmla="*/ 30 h 81"/>
              <a:gd name="T58" fmla="*/ 14 w 81"/>
              <a:gd name="T59" fmla="*/ 30 h 81"/>
              <a:gd name="T60" fmla="*/ 6 w 81"/>
              <a:gd name="T61" fmla="*/ 48 h 81"/>
              <a:gd name="T62" fmla="*/ 14 w 81"/>
              <a:gd name="T63" fmla="*/ 67 h 81"/>
              <a:gd name="T64" fmla="*/ 33 w 81"/>
              <a:gd name="T65" fmla="*/ 75 h 81"/>
              <a:gd name="T66" fmla="*/ 51 w 81"/>
              <a:gd name="T67" fmla="*/ 67 h 81"/>
              <a:gd name="T68" fmla="*/ 62 w 81"/>
              <a:gd name="T69" fmla="*/ 56 h 81"/>
              <a:gd name="T70" fmla="*/ 55 w 81"/>
              <a:gd name="T71" fmla="*/ 49 h 81"/>
              <a:gd name="T72" fmla="*/ 44 w 81"/>
              <a:gd name="T73" fmla="*/ 60 h 81"/>
              <a:gd name="T74" fmla="*/ 33 w 81"/>
              <a:gd name="T75" fmla="*/ 64 h 81"/>
              <a:gd name="T76" fmla="*/ 21 w 81"/>
              <a:gd name="T77" fmla="*/ 60 h 81"/>
              <a:gd name="T78" fmla="*/ 17 w 81"/>
              <a:gd name="T79" fmla="*/ 48 h 81"/>
              <a:gd name="T80" fmla="*/ 21 w 81"/>
              <a:gd name="T81" fmla="*/ 37 h 81"/>
              <a:gd name="T82" fmla="*/ 21 w 81"/>
              <a:gd name="T83" fmla="*/ 37 h 81"/>
              <a:gd name="T84" fmla="*/ 32 w 81"/>
              <a:gd name="T85" fmla="*/ 26 h 81"/>
              <a:gd name="T86" fmla="*/ 27 w 81"/>
              <a:gd name="T87" fmla="*/ 16 h 81"/>
              <a:gd name="T88" fmla="*/ 27 w 81"/>
              <a:gd name="T89" fmla="*/ 16 h 81"/>
              <a:gd name="T90" fmla="*/ 35 w 81"/>
              <a:gd name="T91" fmla="*/ 23 h 81"/>
              <a:gd name="T92" fmla="*/ 43 w 81"/>
              <a:gd name="T93" fmla="*/ 15 h 81"/>
              <a:gd name="T94" fmla="*/ 36 w 81"/>
              <a:gd name="T95" fmla="*/ 8 h 81"/>
              <a:gd name="T96" fmla="*/ 27 w 81"/>
              <a:gd name="T97" fmla="*/ 16 h 81"/>
              <a:gd name="T98" fmla="*/ 65 w 81"/>
              <a:gd name="T99" fmla="*/ 54 h 81"/>
              <a:gd name="T100" fmla="*/ 65 w 81"/>
              <a:gd name="T101" fmla="*/ 54 h 81"/>
              <a:gd name="T102" fmla="*/ 73 w 81"/>
              <a:gd name="T103" fmla="*/ 45 h 81"/>
              <a:gd name="T104" fmla="*/ 66 w 81"/>
              <a:gd name="T105" fmla="*/ 38 h 81"/>
              <a:gd name="T106" fmla="*/ 58 w 81"/>
              <a:gd name="T107" fmla="*/ 46 h 81"/>
              <a:gd name="T108" fmla="*/ 65 w 81"/>
              <a:gd name="T109" fmla="*/ 5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" h="81">
                <a:moveTo>
                  <a:pt x="9" y="72"/>
                </a:moveTo>
                <a:cubicBezTo>
                  <a:pt x="3" y="65"/>
                  <a:pt x="0" y="57"/>
                  <a:pt x="0" y="48"/>
                </a:cubicBezTo>
                <a:cubicBezTo>
                  <a:pt x="0" y="40"/>
                  <a:pt x="3" y="32"/>
                  <a:pt x="9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34" y="1"/>
                  <a:pt x="34" y="1"/>
                  <a:pt x="34" y="1"/>
                </a:cubicBezTo>
                <a:cubicBezTo>
                  <a:pt x="35" y="0"/>
                  <a:pt x="37" y="0"/>
                  <a:pt x="38" y="1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4"/>
                  <a:pt x="51" y="16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4" y="44"/>
                  <a:pt x="23" y="46"/>
                  <a:pt x="23" y="48"/>
                </a:cubicBezTo>
                <a:cubicBezTo>
                  <a:pt x="23" y="51"/>
                  <a:pt x="24" y="53"/>
                  <a:pt x="26" y="55"/>
                </a:cubicBezTo>
                <a:cubicBezTo>
                  <a:pt x="28" y="57"/>
                  <a:pt x="30" y="58"/>
                  <a:pt x="33" y="58"/>
                </a:cubicBezTo>
                <a:cubicBezTo>
                  <a:pt x="35" y="58"/>
                  <a:pt x="38" y="57"/>
                  <a:pt x="39" y="55"/>
                </a:cubicBezTo>
                <a:cubicBezTo>
                  <a:pt x="64" y="31"/>
                  <a:pt x="64" y="31"/>
                  <a:pt x="64" y="31"/>
                </a:cubicBezTo>
                <a:cubicBezTo>
                  <a:pt x="65" y="30"/>
                  <a:pt x="67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80" y="43"/>
                  <a:pt x="80" y="43"/>
                  <a:pt x="80" y="43"/>
                </a:cubicBezTo>
                <a:cubicBezTo>
                  <a:pt x="81" y="44"/>
                  <a:pt x="81" y="46"/>
                  <a:pt x="80" y="48"/>
                </a:cubicBezTo>
                <a:cubicBezTo>
                  <a:pt x="80" y="48"/>
                  <a:pt x="80" y="48"/>
                  <a:pt x="80" y="48"/>
                </a:cubicBezTo>
                <a:cubicBezTo>
                  <a:pt x="56" y="72"/>
                  <a:pt x="56" y="72"/>
                  <a:pt x="56" y="72"/>
                </a:cubicBezTo>
                <a:cubicBezTo>
                  <a:pt x="49" y="78"/>
                  <a:pt x="41" y="81"/>
                  <a:pt x="33" y="81"/>
                </a:cubicBezTo>
                <a:cubicBezTo>
                  <a:pt x="24" y="81"/>
                  <a:pt x="16" y="78"/>
                  <a:pt x="9" y="72"/>
                </a:cubicBezTo>
                <a:close/>
                <a:moveTo>
                  <a:pt x="32" y="26"/>
                </a:moveTo>
                <a:cubicBezTo>
                  <a:pt x="32" y="26"/>
                  <a:pt x="32" y="26"/>
                  <a:pt x="32" y="26"/>
                </a:cubicBezTo>
                <a:cubicBezTo>
                  <a:pt x="25" y="19"/>
                  <a:pt x="25" y="19"/>
                  <a:pt x="25" y="19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9" y="35"/>
                  <a:pt x="6" y="42"/>
                  <a:pt x="6" y="48"/>
                </a:cubicBezTo>
                <a:cubicBezTo>
                  <a:pt x="6" y="55"/>
                  <a:pt x="9" y="62"/>
                  <a:pt x="14" y="67"/>
                </a:cubicBezTo>
                <a:cubicBezTo>
                  <a:pt x="19" y="72"/>
                  <a:pt x="26" y="75"/>
                  <a:pt x="33" y="75"/>
                </a:cubicBezTo>
                <a:cubicBezTo>
                  <a:pt x="39" y="75"/>
                  <a:pt x="46" y="72"/>
                  <a:pt x="51" y="67"/>
                </a:cubicBezTo>
                <a:cubicBezTo>
                  <a:pt x="62" y="56"/>
                  <a:pt x="62" y="56"/>
                  <a:pt x="62" y="56"/>
                </a:cubicBezTo>
                <a:cubicBezTo>
                  <a:pt x="55" y="49"/>
                  <a:pt x="55" y="49"/>
                  <a:pt x="55" y="49"/>
                </a:cubicBezTo>
                <a:cubicBezTo>
                  <a:pt x="44" y="60"/>
                  <a:pt x="44" y="60"/>
                  <a:pt x="44" y="60"/>
                </a:cubicBezTo>
                <a:cubicBezTo>
                  <a:pt x="41" y="63"/>
                  <a:pt x="37" y="64"/>
                  <a:pt x="33" y="64"/>
                </a:cubicBezTo>
                <a:cubicBezTo>
                  <a:pt x="29" y="64"/>
                  <a:pt x="24" y="63"/>
                  <a:pt x="21" y="60"/>
                </a:cubicBezTo>
                <a:cubicBezTo>
                  <a:pt x="18" y="57"/>
                  <a:pt x="17" y="52"/>
                  <a:pt x="17" y="48"/>
                </a:cubicBezTo>
                <a:cubicBezTo>
                  <a:pt x="17" y="44"/>
                  <a:pt x="18" y="40"/>
                  <a:pt x="21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32" y="26"/>
                  <a:pt x="32" y="26"/>
                  <a:pt x="32" y="26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35" y="23"/>
                  <a:pt x="35" y="23"/>
                  <a:pt x="35" y="23"/>
                </a:cubicBezTo>
                <a:cubicBezTo>
                  <a:pt x="43" y="15"/>
                  <a:pt x="43" y="15"/>
                  <a:pt x="43" y="15"/>
                </a:cubicBezTo>
                <a:cubicBezTo>
                  <a:pt x="36" y="8"/>
                  <a:pt x="36" y="8"/>
                  <a:pt x="36" y="8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65" y="54"/>
                </a:moveTo>
                <a:cubicBezTo>
                  <a:pt x="65" y="54"/>
                  <a:pt x="65" y="54"/>
                  <a:pt x="65" y="54"/>
                </a:cubicBezTo>
                <a:cubicBezTo>
                  <a:pt x="73" y="45"/>
                  <a:pt x="73" y="45"/>
                  <a:pt x="73" y="45"/>
                </a:cubicBezTo>
                <a:cubicBezTo>
                  <a:pt x="66" y="38"/>
                  <a:pt x="66" y="38"/>
                  <a:pt x="66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65" y="54"/>
                  <a:pt x="65" y="54"/>
                  <a:pt x="65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799" name="Freeform 31"/>
          <p:cNvSpPr>
            <a:spLocks noEditPoints="1"/>
          </p:cNvSpPr>
          <p:nvPr/>
        </p:nvSpPr>
        <p:spPr bwMode="auto">
          <a:xfrm>
            <a:off x="3946525" y="3520281"/>
            <a:ext cx="325438" cy="327025"/>
          </a:xfrm>
          <a:custGeom>
            <a:avLst/>
            <a:gdLst>
              <a:gd name="T0" fmla="*/ 21 w 87"/>
              <a:gd name="T1" fmla="*/ 19 h 87"/>
              <a:gd name="T2" fmla="*/ 27 w 87"/>
              <a:gd name="T3" fmla="*/ 11 h 87"/>
              <a:gd name="T4" fmla="*/ 8 w 87"/>
              <a:gd name="T5" fmla="*/ 24 h 87"/>
              <a:gd name="T6" fmla="*/ 39 w 87"/>
              <a:gd name="T7" fmla="*/ 24 h 87"/>
              <a:gd name="T8" fmla="*/ 34 w 87"/>
              <a:gd name="T9" fmla="*/ 24 h 87"/>
              <a:gd name="T10" fmla="*/ 31 w 87"/>
              <a:gd name="T11" fmla="*/ 21 h 87"/>
              <a:gd name="T12" fmla="*/ 29 w 87"/>
              <a:gd name="T13" fmla="*/ 14 h 87"/>
              <a:gd name="T14" fmla="*/ 68 w 87"/>
              <a:gd name="T15" fmla="*/ 44 h 87"/>
              <a:gd name="T16" fmla="*/ 86 w 87"/>
              <a:gd name="T17" fmla="*/ 62 h 87"/>
              <a:gd name="T18" fmla="*/ 66 w 87"/>
              <a:gd name="T19" fmla="*/ 86 h 87"/>
              <a:gd name="T20" fmla="*/ 62 w 87"/>
              <a:gd name="T21" fmla="*/ 86 h 87"/>
              <a:gd name="T22" fmla="*/ 27 w 87"/>
              <a:gd name="T23" fmla="*/ 86 h 87"/>
              <a:gd name="T24" fmla="*/ 4 w 87"/>
              <a:gd name="T25" fmla="*/ 87 h 87"/>
              <a:gd name="T26" fmla="*/ 1 w 87"/>
              <a:gd name="T27" fmla="*/ 63 h 87"/>
              <a:gd name="T28" fmla="*/ 19 w 87"/>
              <a:gd name="T29" fmla="*/ 43 h 87"/>
              <a:gd name="T30" fmla="*/ 2 w 87"/>
              <a:gd name="T31" fmla="*/ 21 h 87"/>
              <a:gd name="T32" fmla="*/ 26 w 87"/>
              <a:gd name="T33" fmla="*/ 2 h 87"/>
              <a:gd name="T34" fmla="*/ 59 w 87"/>
              <a:gd name="T35" fmla="*/ 3 h 87"/>
              <a:gd name="T36" fmla="*/ 86 w 87"/>
              <a:gd name="T37" fmla="*/ 18 h 87"/>
              <a:gd name="T38" fmla="*/ 68 w 87"/>
              <a:gd name="T39" fmla="*/ 44 h 87"/>
              <a:gd name="T40" fmla="*/ 48 w 87"/>
              <a:gd name="T41" fmla="*/ 64 h 87"/>
              <a:gd name="T42" fmla="*/ 79 w 87"/>
              <a:gd name="T43" fmla="*/ 64 h 87"/>
              <a:gd name="T44" fmla="*/ 71 w 87"/>
              <a:gd name="T45" fmla="*/ 67 h 87"/>
              <a:gd name="T46" fmla="*/ 68 w 87"/>
              <a:gd name="T47" fmla="*/ 64 h 87"/>
              <a:gd name="T48" fmla="*/ 69 w 87"/>
              <a:gd name="T49" fmla="*/ 54 h 87"/>
              <a:gd name="T50" fmla="*/ 64 w 87"/>
              <a:gd name="T51" fmla="*/ 57 h 87"/>
              <a:gd name="T52" fmla="*/ 67 w 87"/>
              <a:gd name="T53" fmla="*/ 51 h 87"/>
              <a:gd name="T54" fmla="*/ 48 w 87"/>
              <a:gd name="T55" fmla="*/ 64 h 87"/>
              <a:gd name="T56" fmla="*/ 18 w 87"/>
              <a:gd name="T57" fmla="*/ 75 h 87"/>
              <a:gd name="T58" fmla="*/ 60 w 87"/>
              <a:gd name="T59" fmla="*/ 21 h 87"/>
              <a:gd name="T60" fmla="*/ 18 w 87"/>
              <a:gd name="T61" fmla="*/ 75 h 87"/>
              <a:gd name="T62" fmla="*/ 70 w 87"/>
              <a:gd name="T63" fmla="*/ 26 h 87"/>
              <a:gd name="T64" fmla="*/ 71 w 87"/>
              <a:gd name="T65" fmla="*/ 26 h 87"/>
              <a:gd name="T66" fmla="*/ 71 w 87"/>
              <a:gd name="T67" fmla="*/ 26 h 87"/>
              <a:gd name="T68" fmla="*/ 80 w 87"/>
              <a:gd name="T69" fmla="*/ 24 h 87"/>
              <a:gd name="T70" fmla="*/ 67 w 87"/>
              <a:gd name="T71" fmla="*/ 8 h 87"/>
              <a:gd name="T72" fmla="*/ 58 w 87"/>
              <a:gd name="T73" fmla="*/ 13 h 87"/>
              <a:gd name="T74" fmla="*/ 62 w 87"/>
              <a:gd name="T75" fmla="*/ 17 h 87"/>
              <a:gd name="T76" fmla="*/ 62 w 87"/>
              <a:gd name="T77" fmla="*/ 17 h 87"/>
              <a:gd name="T78" fmla="*/ 62 w 87"/>
              <a:gd name="T79" fmla="*/ 17 h 87"/>
              <a:gd name="T80" fmla="*/ 70 w 87"/>
              <a:gd name="T81" fmla="*/ 26 h 87"/>
              <a:gd name="T82" fmla="*/ 70 w 87"/>
              <a:gd name="T83" fmla="*/ 26 h 87"/>
              <a:gd name="T84" fmla="*/ 69 w 87"/>
              <a:gd name="T85" fmla="*/ 30 h 87"/>
              <a:gd name="T86" fmla="*/ 23 w 87"/>
              <a:gd name="T87" fmla="*/ 80 h 87"/>
              <a:gd name="T88" fmla="*/ 69 w 87"/>
              <a:gd name="T89" fmla="*/ 30 h 87"/>
              <a:gd name="T90" fmla="*/ 10 w 87"/>
              <a:gd name="T91" fmla="*/ 66 h 87"/>
              <a:gd name="T92" fmla="*/ 55 w 87"/>
              <a:gd name="T93" fmla="*/ 16 h 87"/>
              <a:gd name="T94" fmla="*/ 10 w 87"/>
              <a:gd name="T95" fmla="*/ 66 h 87"/>
              <a:gd name="T96" fmla="*/ 7 w 87"/>
              <a:gd name="T97" fmla="*/ 69 h 87"/>
              <a:gd name="T98" fmla="*/ 19 w 87"/>
              <a:gd name="T99" fmla="*/ 8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" h="87">
                <a:moveTo>
                  <a:pt x="24" y="19"/>
                </a:moveTo>
                <a:cubicBezTo>
                  <a:pt x="23" y="20"/>
                  <a:pt x="22" y="20"/>
                  <a:pt x="21" y="19"/>
                </a:cubicBezTo>
                <a:cubicBezTo>
                  <a:pt x="20" y="19"/>
                  <a:pt x="20" y="17"/>
                  <a:pt x="21" y="17"/>
                </a:cubicBezTo>
                <a:cubicBezTo>
                  <a:pt x="27" y="11"/>
                  <a:pt x="27" y="11"/>
                  <a:pt x="27" y="11"/>
                </a:cubicBezTo>
                <a:cubicBezTo>
                  <a:pt x="24" y="8"/>
                  <a:pt x="24" y="8"/>
                  <a:pt x="24" y="8"/>
                </a:cubicBezTo>
                <a:cubicBezTo>
                  <a:pt x="8" y="24"/>
                  <a:pt x="8" y="24"/>
                  <a:pt x="8" y="24"/>
                </a:cubicBezTo>
                <a:cubicBezTo>
                  <a:pt x="24" y="39"/>
                  <a:pt x="24" y="39"/>
                  <a:pt x="24" y="39"/>
                </a:cubicBezTo>
                <a:cubicBezTo>
                  <a:pt x="39" y="24"/>
                  <a:pt x="39" y="24"/>
                  <a:pt x="39" y="24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4"/>
                  <a:pt x="34" y="24"/>
                  <a:pt x="34" y="24"/>
                </a:cubicBezTo>
                <a:cubicBezTo>
                  <a:pt x="33" y="24"/>
                  <a:pt x="32" y="24"/>
                  <a:pt x="31" y="24"/>
                </a:cubicBezTo>
                <a:cubicBezTo>
                  <a:pt x="30" y="23"/>
                  <a:pt x="30" y="22"/>
                  <a:pt x="31" y="21"/>
                </a:cubicBezTo>
                <a:cubicBezTo>
                  <a:pt x="34" y="18"/>
                  <a:pt x="34" y="18"/>
                  <a:pt x="34" y="18"/>
                </a:cubicBezTo>
                <a:cubicBezTo>
                  <a:pt x="29" y="14"/>
                  <a:pt x="29" y="14"/>
                  <a:pt x="29" y="14"/>
                </a:cubicBezTo>
                <a:cubicBezTo>
                  <a:pt x="24" y="19"/>
                  <a:pt x="24" y="19"/>
                  <a:pt x="24" y="19"/>
                </a:cubicBezTo>
                <a:close/>
                <a:moveTo>
                  <a:pt x="68" y="44"/>
                </a:moveTo>
                <a:cubicBezTo>
                  <a:pt x="68" y="44"/>
                  <a:pt x="68" y="44"/>
                  <a:pt x="68" y="44"/>
                </a:cubicBezTo>
                <a:cubicBezTo>
                  <a:pt x="86" y="62"/>
                  <a:pt x="86" y="62"/>
                  <a:pt x="86" y="62"/>
                </a:cubicBezTo>
                <a:cubicBezTo>
                  <a:pt x="87" y="63"/>
                  <a:pt x="87" y="65"/>
                  <a:pt x="86" y="66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87"/>
                  <a:pt x="63" y="87"/>
                  <a:pt x="62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44" y="68"/>
                  <a:pt x="44" y="68"/>
                  <a:pt x="44" y="68"/>
                </a:cubicBez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7"/>
                  <a:pt x="2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1" y="85"/>
                  <a:pt x="1" y="83"/>
                </a:cubicBezTo>
                <a:cubicBezTo>
                  <a:pt x="1" y="77"/>
                  <a:pt x="1" y="70"/>
                  <a:pt x="1" y="63"/>
                </a:cubicBezTo>
                <a:cubicBezTo>
                  <a:pt x="1" y="62"/>
                  <a:pt x="1" y="61"/>
                  <a:pt x="2" y="61"/>
                </a:cubicBezTo>
                <a:cubicBezTo>
                  <a:pt x="19" y="43"/>
                  <a:pt x="19" y="43"/>
                  <a:pt x="19" y="43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5"/>
                  <a:pt x="0" y="23"/>
                  <a:pt x="2" y="21"/>
                </a:cubicBezTo>
                <a:cubicBezTo>
                  <a:pt x="21" y="2"/>
                  <a:pt x="21" y="2"/>
                  <a:pt x="21" y="2"/>
                </a:cubicBezTo>
                <a:cubicBezTo>
                  <a:pt x="23" y="0"/>
                  <a:pt x="25" y="0"/>
                  <a:pt x="26" y="2"/>
                </a:cubicBezTo>
                <a:cubicBezTo>
                  <a:pt x="43" y="19"/>
                  <a:pt x="43" y="19"/>
                  <a:pt x="43" y="19"/>
                </a:cubicBezTo>
                <a:cubicBezTo>
                  <a:pt x="59" y="3"/>
                  <a:pt x="59" y="3"/>
                  <a:pt x="59" y="3"/>
                </a:cubicBezTo>
                <a:cubicBezTo>
                  <a:pt x="63" y="0"/>
                  <a:pt x="68" y="0"/>
                  <a:pt x="72" y="3"/>
                </a:cubicBezTo>
                <a:cubicBezTo>
                  <a:pt x="76" y="7"/>
                  <a:pt x="84" y="14"/>
                  <a:pt x="86" y="18"/>
                </a:cubicBezTo>
                <a:cubicBezTo>
                  <a:pt x="87" y="22"/>
                  <a:pt x="87" y="25"/>
                  <a:pt x="84" y="28"/>
                </a:cubicBezTo>
                <a:cubicBezTo>
                  <a:pt x="68" y="44"/>
                  <a:pt x="68" y="44"/>
                  <a:pt x="68" y="44"/>
                </a:cubicBezTo>
                <a:close/>
                <a:moveTo>
                  <a:pt x="48" y="64"/>
                </a:moveTo>
                <a:cubicBezTo>
                  <a:pt x="48" y="64"/>
                  <a:pt x="48" y="64"/>
                  <a:pt x="48" y="64"/>
                </a:cubicBezTo>
                <a:cubicBezTo>
                  <a:pt x="64" y="79"/>
                  <a:pt x="64" y="79"/>
                  <a:pt x="64" y="79"/>
                </a:cubicBezTo>
                <a:cubicBezTo>
                  <a:pt x="79" y="64"/>
                  <a:pt x="79" y="64"/>
                  <a:pt x="79" y="64"/>
                </a:cubicBezTo>
                <a:cubicBezTo>
                  <a:pt x="76" y="61"/>
                  <a:pt x="76" y="61"/>
                  <a:pt x="76" y="61"/>
                </a:cubicBezTo>
                <a:cubicBezTo>
                  <a:pt x="71" y="67"/>
                  <a:pt x="71" y="67"/>
                  <a:pt x="71" y="67"/>
                </a:cubicBezTo>
                <a:cubicBezTo>
                  <a:pt x="70" y="67"/>
                  <a:pt x="69" y="67"/>
                  <a:pt x="68" y="67"/>
                </a:cubicBezTo>
                <a:cubicBezTo>
                  <a:pt x="68" y="66"/>
                  <a:pt x="68" y="65"/>
                  <a:pt x="68" y="64"/>
                </a:cubicBezTo>
                <a:cubicBezTo>
                  <a:pt x="74" y="58"/>
                  <a:pt x="74" y="58"/>
                  <a:pt x="74" y="58"/>
                </a:cubicBezTo>
                <a:cubicBezTo>
                  <a:pt x="69" y="54"/>
                  <a:pt x="69" y="54"/>
                  <a:pt x="69" y="54"/>
                </a:cubicBezTo>
                <a:cubicBezTo>
                  <a:pt x="67" y="57"/>
                  <a:pt x="67" y="57"/>
                  <a:pt x="67" y="57"/>
                </a:cubicBezTo>
                <a:cubicBezTo>
                  <a:pt x="66" y="57"/>
                  <a:pt x="65" y="57"/>
                  <a:pt x="64" y="57"/>
                </a:cubicBezTo>
                <a:cubicBezTo>
                  <a:pt x="63" y="56"/>
                  <a:pt x="63" y="55"/>
                  <a:pt x="64" y="54"/>
                </a:cubicBezTo>
                <a:cubicBezTo>
                  <a:pt x="67" y="51"/>
                  <a:pt x="67" y="51"/>
                  <a:pt x="67" y="51"/>
                </a:cubicBezTo>
                <a:cubicBezTo>
                  <a:pt x="64" y="48"/>
                  <a:pt x="64" y="48"/>
                  <a:pt x="64" y="48"/>
                </a:cubicBezTo>
                <a:cubicBezTo>
                  <a:pt x="48" y="64"/>
                  <a:pt x="48" y="64"/>
                  <a:pt x="48" y="64"/>
                </a:cubicBezTo>
                <a:close/>
                <a:moveTo>
                  <a:pt x="18" y="75"/>
                </a:moveTo>
                <a:cubicBezTo>
                  <a:pt x="18" y="75"/>
                  <a:pt x="18" y="75"/>
                  <a:pt x="18" y="75"/>
                </a:cubicBezTo>
                <a:cubicBezTo>
                  <a:pt x="34" y="59"/>
                  <a:pt x="50" y="43"/>
                  <a:pt x="67" y="27"/>
                </a:cubicBezTo>
                <a:cubicBezTo>
                  <a:pt x="64" y="25"/>
                  <a:pt x="62" y="23"/>
                  <a:pt x="60" y="21"/>
                </a:cubicBezTo>
                <a:cubicBezTo>
                  <a:pt x="12" y="69"/>
                  <a:pt x="12" y="69"/>
                  <a:pt x="12" y="69"/>
                </a:cubicBezTo>
                <a:cubicBezTo>
                  <a:pt x="18" y="75"/>
                  <a:pt x="18" y="75"/>
                  <a:pt x="18" y="75"/>
                </a:cubicBezTo>
                <a:close/>
                <a:moveTo>
                  <a:pt x="70" y="26"/>
                </a:move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1" y="26"/>
                  <a:pt x="71" y="26"/>
                </a:cubicBezTo>
                <a:cubicBezTo>
                  <a:pt x="74" y="29"/>
                  <a:pt x="74" y="29"/>
                  <a:pt x="74" y="29"/>
                </a:cubicBezTo>
                <a:cubicBezTo>
                  <a:pt x="80" y="24"/>
                  <a:pt x="80" y="24"/>
                  <a:pt x="80" y="24"/>
                </a:cubicBezTo>
                <a:cubicBezTo>
                  <a:pt x="81" y="23"/>
                  <a:pt x="81" y="21"/>
                  <a:pt x="80" y="20"/>
                </a:cubicBezTo>
                <a:cubicBezTo>
                  <a:pt x="76" y="16"/>
                  <a:pt x="72" y="12"/>
                  <a:pt x="67" y="8"/>
                </a:cubicBezTo>
                <a:cubicBezTo>
                  <a:pt x="66" y="7"/>
                  <a:pt x="65" y="7"/>
                  <a:pt x="64" y="8"/>
                </a:cubicBezTo>
                <a:cubicBezTo>
                  <a:pt x="58" y="13"/>
                  <a:pt x="58" y="13"/>
                  <a:pt x="58" y="13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70" y="26"/>
                  <a:pt x="70" y="26"/>
                </a:cubicBezTo>
                <a:close/>
                <a:moveTo>
                  <a:pt x="69" y="30"/>
                </a:moveTo>
                <a:cubicBezTo>
                  <a:pt x="69" y="30"/>
                  <a:pt x="69" y="30"/>
                  <a:pt x="69" y="30"/>
                </a:cubicBezTo>
                <a:cubicBezTo>
                  <a:pt x="53" y="46"/>
                  <a:pt x="37" y="62"/>
                  <a:pt x="21" y="78"/>
                </a:cubicBezTo>
                <a:cubicBezTo>
                  <a:pt x="23" y="80"/>
                  <a:pt x="23" y="80"/>
                  <a:pt x="23" y="80"/>
                </a:cubicBezTo>
                <a:cubicBezTo>
                  <a:pt x="71" y="32"/>
                  <a:pt x="71" y="32"/>
                  <a:pt x="71" y="32"/>
                </a:cubicBezTo>
                <a:cubicBezTo>
                  <a:pt x="69" y="30"/>
                  <a:pt x="69" y="30"/>
                  <a:pt x="69" y="30"/>
                </a:cubicBezTo>
                <a:close/>
                <a:moveTo>
                  <a:pt x="10" y="66"/>
                </a:moveTo>
                <a:cubicBezTo>
                  <a:pt x="10" y="66"/>
                  <a:pt x="10" y="66"/>
                  <a:pt x="10" y="66"/>
                </a:cubicBezTo>
                <a:cubicBezTo>
                  <a:pt x="58" y="18"/>
                  <a:pt x="58" y="18"/>
                  <a:pt x="58" y="18"/>
                </a:cubicBezTo>
                <a:cubicBezTo>
                  <a:pt x="55" y="16"/>
                  <a:pt x="55" y="16"/>
                  <a:pt x="55" y="16"/>
                </a:cubicBezTo>
                <a:cubicBezTo>
                  <a:pt x="7" y="64"/>
                  <a:pt x="7" y="64"/>
                  <a:pt x="7" y="64"/>
                </a:cubicBezTo>
                <a:cubicBezTo>
                  <a:pt x="10" y="66"/>
                  <a:pt x="10" y="66"/>
                  <a:pt x="10" y="66"/>
                </a:cubicBezTo>
                <a:close/>
                <a:moveTo>
                  <a:pt x="7" y="69"/>
                </a:moveTo>
                <a:cubicBezTo>
                  <a:pt x="7" y="69"/>
                  <a:pt x="7" y="69"/>
                  <a:pt x="7" y="69"/>
                </a:cubicBezTo>
                <a:cubicBezTo>
                  <a:pt x="7" y="73"/>
                  <a:pt x="7" y="77"/>
                  <a:pt x="7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7" y="69"/>
                  <a:pt x="7" y="69"/>
                  <a:pt x="7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0" name="Freeform 32"/>
          <p:cNvSpPr>
            <a:spLocks noEditPoints="1"/>
          </p:cNvSpPr>
          <p:nvPr/>
        </p:nvSpPr>
        <p:spPr bwMode="auto">
          <a:xfrm>
            <a:off x="4905375" y="1901031"/>
            <a:ext cx="307975" cy="236537"/>
          </a:xfrm>
          <a:custGeom>
            <a:avLst/>
            <a:gdLst>
              <a:gd name="T0" fmla="*/ 1 w 82"/>
              <a:gd name="T1" fmla="*/ 21 h 63"/>
              <a:gd name="T2" fmla="*/ 13 w 82"/>
              <a:gd name="T3" fmla="*/ 1 h 63"/>
              <a:gd name="T4" fmla="*/ 16 w 82"/>
              <a:gd name="T5" fmla="*/ 0 h 63"/>
              <a:gd name="T6" fmla="*/ 67 w 82"/>
              <a:gd name="T7" fmla="*/ 0 h 63"/>
              <a:gd name="T8" fmla="*/ 70 w 82"/>
              <a:gd name="T9" fmla="*/ 1 h 63"/>
              <a:gd name="T10" fmla="*/ 81 w 82"/>
              <a:gd name="T11" fmla="*/ 21 h 63"/>
              <a:gd name="T12" fmla="*/ 81 w 82"/>
              <a:gd name="T13" fmla="*/ 25 h 63"/>
              <a:gd name="T14" fmla="*/ 81 w 82"/>
              <a:gd name="T15" fmla="*/ 25 h 63"/>
              <a:gd name="T16" fmla="*/ 44 w 82"/>
              <a:gd name="T17" fmla="*/ 62 h 63"/>
              <a:gd name="T18" fmla="*/ 39 w 82"/>
              <a:gd name="T19" fmla="*/ 62 h 63"/>
              <a:gd name="T20" fmla="*/ 39 w 82"/>
              <a:gd name="T21" fmla="*/ 62 h 63"/>
              <a:gd name="T22" fmla="*/ 2 w 82"/>
              <a:gd name="T23" fmla="*/ 25 h 63"/>
              <a:gd name="T24" fmla="*/ 1 w 82"/>
              <a:gd name="T25" fmla="*/ 21 h 63"/>
              <a:gd name="T26" fmla="*/ 9 w 82"/>
              <a:gd name="T27" fmla="*/ 21 h 63"/>
              <a:gd name="T28" fmla="*/ 9 w 82"/>
              <a:gd name="T29" fmla="*/ 21 h 63"/>
              <a:gd name="T30" fmla="*/ 24 w 82"/>
              <a:gd name="T31" fmla="*/ 21 h 63"/>
              <a:gd name="T32" fmla="*/ 16 w 82"/>
              <a:gd name="T33" fmla="*/ 8 h 63"/>
              <a:gd name="T34" fmla="*/ 9 w 82"/>
              <a:gd name="T35" fmla="*/ 21 h 63"/>
              <a:gd name="T36" fmla="*/ 66 w 82"/>
              <a:gd name="T37" fmla="*/ 8 h 63"/>
              <a:gd name="T38" fmla="*/ 66 w 82"/>
              <a:gd name="T39" fmla="*/ 8 h 63"/>
              <a:gd name="T40" fmla="*/ 58 w 82"/>
              <a:gd name="T41" fmla="*/ 21 h 63"/>
              <a:gd name="T42" fmla="*/ 74 w 82"/>
              <a:gd name="T43" fmla="*/ 21 h 63"/>
              <a:gd name="T44" fmla="*/ 66 w 82"/>
              <a:gd name="T45" fmla="*/ 8 h 63"/>
              <a:gd name="T46" fmla="*/ 73 w 82"/>
              <a:gd name="T47" fmla="*/ 24 h 63"/>
              <a:gd name="T48" fmla="*/ 73 w 82"/>
              <a:gd name="T49" fmla="*/ 24 h 63"/>
              <a:gd name="T50" fmla="*/ 56 w 82"/>
              <a:gd name="T51" fmla="*/ 24 h 63"/>
              <a:gd name="T52" fmla="*/ 47 w 82"/>
              <a:gd name="T53" fmla="*/ 50 h 63"/>
              <a:gd name="T54" fmla="*/ 73 w 82"/>
              <a:gd name="T55" fmla="*/ 24 h 63"/>
              <a:gd name="T56" fmla="*/ 36 w 82"/>
              <a:gd name="T57" fmla="*/ 50 h 63"/>
              <a:gd name="T58" fmla="*/ 36 w 82"/>
              <a:gd name="T59" fmla="*/ 50 h 63"/>
              <a:gd name="T60" fmla="*/ 26 w 82"/>
              <a:gd name="T61" fmla="*/ 24 h 63"/>
              <a:gd name="T62" fmla="*/ 10 w 82"/>
              <a:gd name="T63" fmla="*/ 24 h 63"/>
              <a:gd name="T64" fmla="*/ 36 w 82"/>
              <a:gd name="T65" fmla="*/ 50 h 63"/>
              <a:gd name="T66" fmla="*/ 63 w 82"/>
              <a:gd name="T67" fmla="*/ 6 h 63"/>
              <a:gd name="T68" fmla="*/ 63 w 82"/>
              <a:gd name="T69" fmla="*/ 6 h 63"/>
              <a:gd name="T70" fmla="*/ 46 w 82"/>
              <a:gd name="T71" fmla="*/ 6 h 63"/>
              <a:gd name="T72" fmla="*/ 55 w 82"/>
              <a:gd name="T73" fmla="*/ 19 h 63"/>
              <a:gd name="T74" fmla="*/ 63 w 82"/>
              <a:gd name="T75" fmla="*/ 6 h 63"/>
              <a:gd name="T76" fmla="*/ 37 w 82"/>
              <a:gd name="T77" fmla="*/ 6 h 63"/>
              <a:gd name="T78" fmla="*/ 37 w 82"/>
              <a:gd name="T79" fmla="*/ 6 h 63"/>
              <a:gd name="T80" fmla="*/ 20 w 82"/>
              <a:gd name="T81" fmla="*/ 6 h 63"/>
              <a:gd name="T82" fmla="*/ 28 w 82"/>
              <a:gd name="T83" fmla="*/ 19 h 63"/>
              <a:gd name="T84" fmla="*/ 37 w 82"/>
              <a:gd name="T85" fmla="*/ 6 h 63"/>
              <a:gd name="T86" fmla="*/ 31 w 82"/>
              <a:gd name="T87" fmla="*/ 21 h 63"/>
              <a:gd name="T88" fmla="*/ 31 w 82"/>
              <a:gd name="T89" fmla="*/ 21 h 63"/>
              <a:gd name="T90" fmla="*/ 52 w 82"/>
              <a:gd name="T91" fmla="*/ 21 h 63"/>
              <a:gd name="T92" fmla="*/ 41 w 82"/>
              <a:gd name="T93" fmla="*/ 6 h 63"/>
              <a:gd name="T94" fmla="*/ 31 w 82"/>
              <a:gd name="T95" fmla="*/ 21 h 63"/>
              <a:gd name="T96" fmla="*/ 52 w 82"/>
              <a:gd name="T97" fmla="*/ 24 h 63"/>
              <a:gd name="T98" fmla="*/ 52 w 82"/>
              <a:gd name="T99" fmla="*/ 24 h 63"/>
              <a:gd name="T100" fmla="*/ 30 w 82"/>
              <a:gd name="T101" fmla="*/ 24 h 63"/>
              <a:gd name="T102" fmla="*/ 41 w 82"/>
              <a:gd name="T103" fmla="*/ 55 h 63"/>
              <a:gd name="T104" fmla="*/ 52 w 82"/>
              <a:gd name="T105" fmla="*/ 24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" h="63">
                <a:moveTo>
                  <a:pt x="1" y="21"/>
                </a:moveTo>
                <a:cubicBezTo>
                  <a:pt x="13" y="1"/>
                  <a:pt x="13" y="1"/>
                  <a:pt x="13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70" y="1"/>
                </a:cubicBezTo>
                <a:cubicBezTo>
                  <a:pt x="81" y="21"/>
                  <a:pt x="81" y="21"/>
                  <a:pt x="81" y="21"/>
                </a:cubicBezTo>
                <a:cubicBezTo>
                  <a:pt x="82" y="22"/>
                  <a:pt x="82" y="24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44" y="62"/>
                  <a:pt x="44" y="62"/>
                  <a:pt x="44" y="62"/>
                </a:cubicBezTo>
                <a:cubicBezTo>
                  <a:pt x="42" y="63"/>
                  <a:pt x="40" y="63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4"/>
                  <a:pt x="0" y="22"/>
                  <a:pt x="1" y="21"/>
                </a:cubicBezTo>
                <a:close/>
                <a:moveTo>
                  <a:pt x="9" y="21"/>
                </a:moveTo>
                <a:cubicBezTo>
                  <a:pt x="9" y="21"/>
                  <a:pt x="9" y="21"/>
                  <a:pt x="9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16" y="8"/>
                  <a:pt x="16" y="8"/>
                  <a:pt x="16" y="8"/>
                </a:cubicBezTo>
                <a:cubicBezTo>
                  <a:pt x="9" y="21"/>
                  <a:pt x="9" y="21"/>
                  <a:pt x="9" y="21"/>
                </a:cubicBezTo>
                <a:close/>
                <a:moveTo>
                  <a:pt x="66" y="8"/>
                </a:moveTo>
                <a:cubicBezTo>
                  <a:pt x="66" y="8"/>
                  <a:pt x="66" y="8"/>
                  <a:pt x="66" y="8"/>
                </a:cubicBezTo>
                <a:cubicBezTo>
                  <a:pt x="58" y="21"/>
                  <a:pt x="58" y="21"/>
                  <a:pt x="58" y="21"/>
                </a:cubicBezTo>
                <a:cubicBezTo>
                  <a:pt x="74" y="21"/>
                  <a:pt x="74" y="21"/>
                  <a:pt x="74" y="21"/>
                </a:cubicBezTo>
                <a:cubicBezTo>
                  <a:pt x="66" y="8"/>
                  <a:pt x="66" y="8"/>
                  <a:pt x="66" y="8"/>
                </a:cubicBezTo>
                <a:close/>
                <a:moveTo>
                  <a:pt x="73" y="24"/>
                </a:moveTo>
                <a:cubicBezTo>
                  <a:pt x="73" y="24"/>
                  <a:pt x="73" y="24"/>
                  <a:pt x="73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47" y="50"/>
                  <a:pt x="47" y="50"/>
                  <a:pt x="47" y="50"/>
                </a:cubicBezTo>
                <a:cubicBezTo>
                  <a:pt x="73" y="24"/>
                  <a:pt x="73" y="24"/>
                  <a:pt x="73" y="24"/>
                </a:cubicBezTo>
                <a:close/>
                <a:moveTo>
                  <a:pt x="36" y="50"/>
                </a:moveTo>
                <a:cubicBezTo>
                  <a:pt x="36" y="50"/>
                  <a:pt x="36" y="50"/>
                  <a:pt x="36" y="50"/>
                </a:cubicBezTo>
                <a:cubicBezTo>
                  <a:pt x="26" y="24"/>
                  <a:pt x="26" y="24"/>
                  <a:pt x="26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36" y="50"/>
                  <a:pt x="36" y="50"/>
                  <a:pt x="36" y="50"/>
                </a:cubicBezTo>
                <a:close/>
                <a:moveTo>
                  <a:pt x="63" y="6"/>
                </a:moveTo>
                <a:cubicBezTo>
                  <a:pt x="63" y="6"/>
                  <a:pt x="63" y="6"/>
                  <a:pt x="63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55" y="19"/>
                  <a:pt x="55" y="19"/>
                  <a:pt x="55" y="19"/>
                </a:cubicBezTo>
                <a:cubicBezTo>
                  <a:pt x="63" y="6"/>
                  <a:pt x="63" y="6"/>
                  <a:pt x="63" y="6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8" y="19"/>
                  <a:pt x="28" y="19"/>
                  <a:pt x="28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31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41" y="6"/>
                  <a:pt x="41" y="6"/>
                  <a:pt x="41" y="6"/>
                </a:cubicBezTo>
                <a:cubicBezTo>
                  <a:pt x="31" y="21"/>
                  <a:pt x="31" y="21"/>
                  <a:pt x="31" y="21"/>
                </a:cubicBezTo>
                <a:close/>
                <a:moveTo>
                  <a:pt x="52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41" y="55"/>
                  <a:pt x="41" y="55"/>
                  <a:pt x="41" y="55"/>
                </a:cubicBezTo>
                <a:cubicBezTo>
                  <a:pt x="52" y="24"/>
                  <a:pt x="52" y="24"/>
                  <a:pt x="52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4246398" y="2756783"/>
            <a:ext cx="6355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EA5514"/>
                </a:solidFill>
              </a:rPr>
              <a:t>HTML5</a:t>
            </a: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1116013" y="3840956"/>
            <a:ext cx="237648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b="1" dirty="0">
                <a:solidFill>
                  <a:srgbClr val="98D2E3"/>
                </a:solidFill>
              </a:rPr>
              <a:t>设备兼容</a:t>
            </a:r>
            <a:r>
              <a:rPr lang="zh-CN" altLang="en-US" sz="1200" b="1" dirty="0" smtClean="0">
                <a:solidFill>
                  <a:srgbClr val="98D2E3"/>
                </a:solidFill>
              </a:rPr>
              <a:t>特性</a:t>
            </a:r>
            <a:r>
              <a:rPr lang="zh-CN" altLang="en-US" sz="1200" b="1" dirty="0" smtClean="0">
                <a:solidFill>
                  <a:srgbClr val="98D2E3"/>
                </a:solidFill>
              </a:rPr>
              <a:t> </a:t>
            </a:r>
            <a:r>
              <a:rPr lang="zh-CN" altLang="en-US" sz="2400" b="1" dirty="0" smtClean="0">
                <a:solidFill>
                  <a:srgbClr val="98D2E3"/>
                </a:solidFill>
              </a:rPr>
              <a:t>03</a:t>
            </a:r>
            <a:endParaRPr lang="zh-CN" altLang="en-US" sz="2400" b="1" dirty="0">
              <a:solidFill>
                <a:srgbClr val="98D2E3"/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提供了前所未有的数据与应用接入开放接口。使外部应用可以直接与浏览器内部的数据直接相连，例如视频影音可直接与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microphones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及摄像头相联。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684213" y="2472531"/>
            <a:ext cx="23764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b="1" dirty="0">
                <a:solidFill>
                  <a:srgbClr val="FBE22D"/>
                </a:solidFill>
              </a:rPr>
              <a:t>本地存储</a:t>
            </a:r>
            <a:r>
              <a:rPr lang="zh-CN" altLang="en-US" sz="1200" b="1" dirty="0" smtClean="0">
                <a:solidFill>
                  <a:srgbClr val="FBE22D"/>
                </a:solidFill>
              </a:rPr>
              <a:t>特性</a:t>
            </a:r>
            <a:r>
              <a:rPr lang="zh-CN" altLang="en-US" sz="1200" b="1" dirty="0" smtClean="0">
                <a:solidFill>
                  <a:srgbClr val="FBE22D"/>
                </a:solidFill>
              </a:rPr>
              <a:t> </a:t>
            </a:r>
            <a:r>
              <a:rPr lang="zh-CN" altLang="en-US" sz="2400" b="1" dirty="0" smtClean="0">
                <a:solidFill>
                  <a:srgbClr val="FBE22D"/>
                </a:solidFill>
              </a:rPr>
              <a:t>02</a:t>
            </a:r>
            <a:endParaRPr lang="zh-CN" altLang="en-US" sz="2400" b="1" dirty="0">
              <a:solidFill>
                <a:srgbClr val="FBE22D"/>
              </a:solidFill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开发的网页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拥有更短的启动时间，更快的联网速度，因为可以将一些常用、不常更新的内容存储在本地。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1619672" y="986780"/>
            <a:ext cx="237648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b="1" dirty="0">
                <a:solidFill>
                  <a:srgbClr val="EA5514"/>
                </a:solidFill>
              </a:rPr>
              <a:t>语义</a:t>
            </a:r>
            <a:r>
              <a:rPr lang="zh-CN" altLang="en-US" sz="1200" b="1" dirty="0" smtClean="0">
                <a:solidFill>
                  <a:srgbClr val="EA5514"/>
                </a:solidFill>
              </a:rPr>
              <a:t>特性</a:t>
            </a:r>
            <a:r>
              <a:rPr lang="zh-CN" altLang="en-US" sz="1200" b="1" dirty="0" smtClean="0">
                <a:solidFill>
                  <a:srgbClr val="EA5514"/>
                </a:solidFill>
              </a:rPr>
              <a:t> </a:t>
            </a:r>
            <a:r>
              <a:rPr lang="zh-CN" altLang="en-US" sz="2400" b="1" dirty="0" smtClean="0">
                <a:solidFill>
                  <a:srgbClr val="EA5514"/>
                </a:solidFill>
              </a:rPr>
              <a:t>01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HTML5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赋予网页更好的意义和结构。简单来说就是程序猿更方便跟浏览器沟通。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5580112" y="770756"/>
            <a:ext cx="331236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A9D25A"/>
                </a:solidFill>
              </a:rPr>
              <a:t>04</a:t>
            </a:r>
            <a:r>
              <a:rPr lang="zh-CN" altLang="en-US" sz="2400" b="1" dirty="0" smtClean="0">
                <a:solidFill>
                  <a:srgbClr val="A9D25A"/>
                </a:solidFill>
              </a:rPr>
              <a:t> </a:t>
            </a:r>
            <a:r>
              <a:rPr lang="zh-CN" altLang="en-US" sz="1200" b="1" dirty="0" smtClean="0">
                <a:solidFill>
                  <a:srgbClr val="A9D25A"/>
                </a:solidFill>
              </a:rPr>
              <a:t>连接特性</a:t>
            </a:r>
            <a:endParaRPr lang="en-US" altLang="zh-CN" sz="1200" b="1" dirty="0" smtClean="0">
              <a:solidFill>
                <a:srgbClr val="A9D25A"/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拥有更有效的服务器推送技术，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Server-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SentEvent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WebSockets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就是其中的两个特性，这两个特性能够帮助实现服务器将数据“推送”到客户端的功能。更有效的连接工作效率，可以实现基于页面的实时聊天，更快速的网页游戏体验，更优化的在线交流。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6084168" y="2282924"/>
            <a:ext cx="237648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7BBFAA"/>
                </a:solidFill>
              </a:rPr>
              <a:t>0</a:t>
            </a:r>
            <a:r>
              <a:rPr lang="en-US" altLang="zh-CN" sz="2400" b="1" dirty="0" smtClean="0">
                <a:solidFill>
                  <a:srgbClr val="7BBFAA"/>
                </a:solidFill>
              </a:rPr>
              <a:t>5</a:t>
            </a:r>
            <a:r>
              <a:rPr lang="zh-CN" altLang="en-US" sz="2400" b="1" dirty="0" smtClean="0">
                <a:solidFill>
                  <a:srgbClr val="7BBFAA"/>
                </a:solidFill>
              </a:rPr>
              <a:t> </a:t>
            </a:r>
            <a:r>
              <a:rPr lang="zh-CN" altLang="en-US" sz="1200" b="1" dirty="0" smtClean="0">
                <a:solidFill>
                  <a:srgbClr val="7BBFAA"/>
                </a:solidFill>
              </a:rPr>
              <a:t>网页</a:t>
            </a:r>
            <a:r>
              <a:rPr lang="zh-CN" altLang="en-US" sz="1200" b="1" dirty="0">
                <a:solidFill>
                  <a:srgbClr val="7BBFAA"/>
                </a:solidFill>
              </a:rPr>
              <a:t>多媒体</a:t>
            </a:r>
            <a:r>
              <a:rPr lang="zh-CN" altLang="en-US" sz="1200" b="1" dirty="0" smtClean="0">
                <a:solidFill>
                  <a:srgbClr val="7BBFAA"/>
                </a:solidFill>
              </a:rPr>
              <a:t>特性</a:t>
            </a:r>
            <a:endParaRPr lang="en-US" altLang="zh-CN" sz="1200" b="1" dirty="0" smtClean="0">
              <a:solidFill>
                <a:srgbClr val="7BBFAA"/>
              </a:solidFill>
            </a:endParaRP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支持网页端的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Audio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等多媒体功能。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三维、图形及特效特性（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Class: 3D, Graphics &amp; Effects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SVG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Canvas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WebGL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及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CSS3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功能，视觉效果将大大增强，在线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网游就是最典型的例子。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5618163" y="3840956"/>
            <a:ext cx="23764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B4544"/>
                </a:solidFill>
              </a:rPr>
              <a:t>0</a:t>
            </a:r>
            <a:r>
              <a:rPr lang="en-US" altLang="zh-CN" sz="2400" b="1" dirty="0" smtClean="0">
                <a:solidFill>
                  <a:srgbClr val="EB4544"/>
                </a:solidFill>
              </a:rPr>
              <a:t>6</a:t>
            </a:r>
            <a:r>
              <a:rPr lang="zh-CN" altLang="en-US" sz="2400" b="1" dirty="0" smtClean="0">
                <a:solidFill>
                  <a:srgbClr val="EB4544"/>
                </a:solidFill>
              </a:rPr>
              <a:t> </a:t>
            </a:r>
            <a:r>
              <a:rPr lang="zh-CN" altLang="en-US" sz="1200" b="1" dirty="0" smtClean="0">
                <a:solidFill>
                  <a:srgbClr val="EB4544"/>
                </a:solidFill>
              </a:rPr>
              <a:t>性能</a:t>
            </a:r>
            <a:r>
              <a:rPr lang="zh-CN" altLang="en-US" sz="1200" b="1" dirty="0">
                <a:solidFill>
                  <a:srgbClr val="EB4544"/>
                </a:solidFill>
              </a:rPr>
              <a:t>与集成</a:t>
            </a:r>
            <a:r>
              <a:rPr lang="zh-CN" altLang="en-US" sz="1200" b="1" dirty="0" smtClean="0">
                <a:solidFill>
                  <a:srgbClr val="EB4544"/>
                </a:solidFill>
              </a:rPr>
              <a:t>特性</a:t>
            </a:r>
            <a:endParaRPr lang="en-US" altLang="zh-CN" sz="1200" b="1" dirty="0" smtClean="0">
              <a:solidFill>
                <a:srgbClr val="EB4544"/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HTML5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会通过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XMLHttpRequest2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等技术，帮助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应用和网站在多样化的环境中更快速的工作。最直观的就是加载会更快。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8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3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328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3280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327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327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327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50" fill="hold"/>
                                            <p:tgtEl>
                                              <p:spTgt spid="3279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9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4" dur="500" fill="hold"/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27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27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32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3279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8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0" dur="500" fill="hold"/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4" dur="500" fill="hold"/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5" dur="500" fill="hold"/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327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327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5" dur="500" fill="hold"/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6" dur="500" fill="hold"/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789" grpId="0" animBg="1"/>
          <p:bldP spid="32790" grpId="0" animBg="1"/>
          <p:bldP spid="32791" grpId="0" animBg="1"/>
          <p:bldP spid="32792" grpId="0" animBg="1"/>
          <p:bldP spid="32793" grpId="0" animBg="1"/>
          <p:bldP spid="32794" grpId="0" animBg="1"/>
          <p:bldP spid="32795" grpId="0" animBg="1"/>
          <p:bldP spid="32795" grpId="1" animBg="1"/>
          <p:bldP spid="32796" grpId="0" animBg="1"/>
          <p:bldP spid="32796" grpId="1" animBg="1"/>
          <p:bldP spid="32797" grpId="0" animBg="1"/>
          <p:bldP spid="32797" grpId="1" animBg="1"/>
          <p:bldP spid="32798" grpId="0" animBg="1"/>
          <p:bldP spid="32798" grpId="1" animBg="1"/>
          <p:bldP spid="32799" grpId="0" animBg="1"/>
          <p:bldP spid="32799" grpId="1" animBg="1"/>
          <p:bldP spid="32800" grpId="0" animBg="1"/>
          <p:bldP spid="32800" grpId="1" animBg="1"/>
          <p:bldP spid="32801" grpId="0"/>
          <p:bldP spid="32803" grpId="0"/>
          <p:bldP spid="32804" grpId="0"/>
          <p:bldP spid="32805" grpId="0"/>
          <p:bldP spid="32806" grpId="0"/>
          <p:bldP spid="32807" grpId="0"/>
          <p:bldP spid="32808" grpId="0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/>
          <p:bldP spid="45" grpId="1"/>
          <p:bldP spid="46" grpId="0"/>
          <p:bldP spid="28" grpId="0" animBg="1"/>
          <p:bldP spid="29" grpId="0" animBg="1"/>
          <p:bldP spid="29" grpId="1" animBg="1"/>
          <p:bldP spid="30" grpId="0" animBg="1"/>
          <p:bldP spid="30" grpId="1" animBg="1"/>
          <p:bldP spid="3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28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3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27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328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328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3280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28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27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327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327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327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28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327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327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300"/>
                                            <p:tgtEl>
                                              <p:spTgt spid="327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50" fill="hold"/>
                                            <p:tgtEl>
                                              <p:spTgt spid="3279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28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9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27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27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27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27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328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27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27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32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3279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328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327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327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327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150" fill="hold"/>
                                            <p:tgtEl>
                                              <p:spTgt spid="327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328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789" grpId="0" animBg="1"/>
          <p:bldP spid="32790" grpId="0" animBg="1"/>
          <p:bldP spid="32791" grpId="0" animBg="1"/>
          <p:bldP spid="32792" grpId="0" animBg="1"/>
          <p:bldP spid="32793" grpId="0" animBg="1"/>
          <p:bldP spid="32794" grpId="0" animBg="1"/>
          <p:bldP spid="32795" grpId="0" animBg="1"/>
          <p:bldP spid="32795" grpId="1" animBg="1"/>
          <p:bldP spid="32796" grpId="0" animBg="1"/>
          <p:bldP spid="32796" grpId="1" animBg="1"/>
          <p:bldP spid="32797" grpId="0" animBg="1"/>
          <p:bldP spid="32797" grpId="1" animBg="1"/>
          <p:bldP spid="32798" grpId="0" animBg="1"/>
          <p:bldP spid="32798" grpId="1" animBg="1"/>
          <p:bldP spid="32799" grpId="0" animBg="1"/>
          <p:bldP spid="32799" grpId="1" animBg="1"/>
          <p:bldP spid="32800" grpId="0" animBg="1"/>
          <p:bldP spid="32800" grpId="1" animBg="1"/>
          <p:bldP spid="32801" grpId="0"/>
          <p:bldP spid="32803" grpId="0"/>
          <p:bldP spid="32804" grpId="0"/>
          <p:bldP spid="32805" grpId="0"/>
          <p:bldP spid="32806" grpId="0"/>
          <p:bldP spid="32807" grpId="0"/>
          <p:bldP spid="32808" grpId="0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/>
          <p:bldP spid="45" grpId="1"/>
          <p:bldP spid="46" grpId="0"/>
          <p:bldP spid="28" grpId="0" animBg="1"/>
          <p:bldP spid="29" grpId="0" animBg="1"/>
          <p:bldP spid="29" grpId="1" animBg="1"/>
          <p:bldP spid="30" grpId="0" animBg="1"/>
          <p:bldP spid="30" grpId="1" animBg="1"/>
          <p:bldP spid="31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697855" y="986780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759768" y="1851967"/>
            <a:ext cx="533400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5"/>
          <p:cNvSpPr>
            <a:spLocks/>
          </p:cNvSpPr>
          <p:nvPr/>
        </p:nvSpPr>
        <p:spPr bwMode="auto">
          <a:xfrm>
            <a:off x="905818" y="2007542"/>
            <a:ext cx="239712" cy="219075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611560" y="1202804"/>
            <a:ext cx="7920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endParaRPr lang="zh-CN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7704" y="98678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新特性包含：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选择器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框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模型</a:t>
            </a: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背景和边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框</a:t>
            </a: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文本效果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2D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/3D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转换</a:t>
            </a: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动画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多列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布局</a:t>
            </a: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用户界面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参见：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w3cshool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在线教程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5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/>
          <p:bldP spid="45" grpId="1"/>
          <p:bldP spid="46" grpId="0"/>
          <p:bldP spid="28" grpId="0" animBg="1"/>
          <p:bldP spid="29" grpId="0" animBg="1"/>
          <p:bldP spid="29" grpId="1" animBg="1"/>
          <p:bldP spid="30" grpId="0" animBg="1"/>
          <p:bldP spid="30" grpId="1" animBg="1"/>
          <p:bldP spid="31" grpId="0"/>
          <p:bldP spid="2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/>
          <p:bldP spid="45" grpId="1"/>
          <p:bldP spid="46" grpId="0"/>
          <p:bldP spid="28" grpId="0" animBg="1"/>
          <p:bldP spid="29" grpId="0" animBg="1"/>
          <p:bldP spid="29" grpId="1" animBg="1"/>
          <p:bldP spid="30" grpId="0" animBg="1"/>
          <p:bldP spid="30" grpId="1" animBg="1"/>
          <p:bldP spid="31" grpId="0"/>
          <p:bldP spid="2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4" name="Freeform 48"/>
          <p:cNvSpPr>
            <a:spLocks noEditPoints="1"/>
          </p:cNvSpPr>
          <p:nvPr/>
        </p:nvSpPr>
        <p:spPr bwMode="auto">
          <a:xfrm>
            <a:off x="827088" y="1360289"/>
            <a:ext cx="165100" cy="163513"/>
          </a:xfrm>
          <a:custGeom>
            <a:avLst/>
            <a:gdLst>
              <a:gd name="T0" fmla="*/ 59 w 76"/>
              <a:gd name="T1" fmla="*/ 3 h 75"/>
              <a:gd name="T2" fmla="*/ 51 w 76"/>
              <a:gd name="T3" fmla="*/ 0 h 75"/>
              <a:gd name="T4" fmla="*/ 1 w 76"/>
              <a:gd name="T5" fmla="*/ 45 h 75"/>
              <a:gd name="T6" fmla="*/ 1 w 76"/>
              <a:gd name="T7" fmla="*/ 45 h 75"/>
              <a:gd name="T8" fmla="*/ 1 w 76"/>
              <a:gd name="T9" fmla="*/ 45 h 75"/>
              <a:gd name="T10" fmla="*/ 1 w 76"/>
              <a:gd name="T11" fmla="*/ 45 h 75"/>
              <a:gd name="T12" fmla="*/ 1 w 76"/>
              <a:gd name="T13" fmla="*/ 45 h 75"/>
              <a:gd name="T14" fmla="*/ 1 w 76"/>
              <a:gd name="T15" fmla="*/ 46 h 75"/>
              <a:gd name="T16" fmla="*/ 1 w 76"/>
              <a:gd name="T17" fmla="*/ 46 h 75"/>
              <a:gd name="T18" fmla="*/ 1 w 76"/>
              <a:gd name="T19" fmla="*/ 46 h 75"/>
              <a:gd name="T20" fmla="*/ 1 w 76"/>
              <a:gd name="T21" fmla="*/ 46 h 75"/>
              <a:gd name="T22" fmla="*/ 1 w 76"/>
              <a:gd name="T23" fmla="*/ 46 h 75"/>
              <a:gd name="T24" fmla="*/ 1 w 76"/>
              <a:gd name="T25" fmla="*/ 46 h 75"/>
              <a:gd name="T26" fmla="*/ 0 w 76"/>
              <a:gd name="T27" fmla="*/ 46 h 75"/>
              <a:gd name="T28" fmla="*/ 0 w 76"/>
              <a:gd name="T29" fmla="*/ 46 h 75"/>
              <a:gd name="T30" fmla="*/ 0 w 76"/>
              <a:gd name="T31" fmla="*/ 46 h 75"/>
              <a:gd name="T32" fmla="*/ 0 w 76"/>
              <a:gd name="T33" fmla="*/ 47 h 75"/>
              <a:gd name="T34" fmla="*/ 0 w 76"/>
              <a:gd name="T35" fmla="*/ 47 h 75"/>
              <a:gd name="T36" fmla="*/ 0 w 76"/>
              <a:gd name="T37" fmla="*/ 47 h 75"/>
              <a:gd name="T38" fmla="*/ 0 w 76"/>
              <a:gd name="T39" fmla="*/ 47 h 75"/>
              <a:gd name="T40" fmla="*/ 29 w 76"/>
              <a:gd name="T41" fmla="*/ 75 h 75"/>
              <a:gd name="T42" fmla="*/ 29 w 76"/>
              <a:gd name="T43" fmla="*/ 75 h 75"/>
              <a:gd name="T44" fmla="*/ 29 w 76"/>
              <a:gd name="T45" fmla="*/ 75 h 75"/>
              <a:gd name="T46" fmla="*/ 29 w 76"/>
              <a:gd name="T47" fmla="*/ 75 h 75"/>
              <a:gd name="T48" fmla="*/ 30 w 76"/>
              <a:gd name="T49" fmla="*/ 75 h 75"/>
              <a:gd name="T50" fmla="*/ 30 w 76"/>
              <a:gd name="T51" fmla="*/ 75 h 75"/>
              <a:gd name="T52" fmla="*/ 30 w 76"/>
              <a:gd name="T53" fmla="*/ 75 h 75"/>
              <a:gd name="T54" fmla="*/ 30 w 76"/>
              <a:gd name="T55" fmla="*/ 75 h 75"/>
              <a:gd name="T56" fmla="*/ 30 w 76"/>
              <a:gd name="T57" fmla="*/ 75 h 75"/>
              <a:gd name="T58" fmla="*/ 31 w 76"/>
              <a:gd name="T59" fmla="*/ 75 h 75"/>
              <a:gd name="T60" fmla="*/ 72 w 76"/>
              <a:gd name="T61" fmla="*/ 33 h 75"/>
              <a:gd name="T62" fmla="*/ 37 w 76"/>
              <a:gd name="T63" fmla="*/ 18 h 75"/>
              <a:gd name="T64" fmla="*/ 12 w 76"/>
              <a:gd name="T65" fmla="*/ 51 h 75"/>
              <a:gd name="T66" fmla="*/ 7 w 76"/>
              <a:gd name="T67" fmla="*/ 69 h 75"/>
              <a:gd name="T68" fmla="*/ 21 w 76"/>
              <a:gd name="T69" fmla="*/ 69 h 75"/>
              <a:gd name="T70" fmla="*/ 14 w 76"/>
              <a:gd name="T71" fmla="*/ 54 h 75"/>
              <a:gd name="T72" fmla="*/ 22 w 76"/>
              <a:gd name="T73" fmla="*/ 61 h 75"/>
              <a:gd name="T74" fmla="*/ 29 w 76"/>
              <a:gd name="T75" fmla="*/ 68 h 75"/>
              <a:gd name="T76" fmla="*/ 58 w 76"/>
              <a:gd name="T77" fmla="*/ 38 h 75"/>
              <a:gd name="T78" fmla="*/ 69 w 76"/>
              <a:gd name="T79" fmla="*/ 25 h 75"/>
              <a:gd name="T80" fmla="*/ 63 w 76"/>
              <a:gd name="T81" fmla="*/ 34 h 75"/>
              <a:gd name="T82" fmla="*/ 44 w 76"/>
              <a:gd name="T83" fmla="*/ 11 h 75"/>
              <a:gd name="T84" fmla="*/ 51 w 76"/>
              <a:gd name="T85" fmla="*/ 6 h 75"/>
              <a:gd name="T86" fmla="*/ 69 w 76"/>
              <a:gd name="T87" fmla="*/ 2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" h="75">
                <a:moveTo>
                  <a:pt x="76" y="25"/>
                </a:moveTo>
                <a:cubicBezTo>
                  <a:pt x="76" y="22"/>
                  <a:pt x="75" y="19"/>
                  <a:pt x="72" y="17"/>
                </a:cubicBezTo>
                <a:cubicBezTo>
                  <a:pt x="59" y="3"/>
                  <a:pt x="59" y="3"/>
                  <a:pt x="59" y="3"/>
                </a:cubicBezTo>
                <a:cubicBezTo>
                  <a:pt x="57" y="1"/>
                  <a:pt x="54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5" y="1"/>
                  <a:pt x="43" y="3"/>
                </a:cubicBezTo>
                <a:cubicBezTo>
                  <a:pt x="29" y="17"/>
                  <a:pt x="15" y="31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2" y="75"/>
                  <a:pt x="3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45" y="61"/>
                  <a:pt x="58" y="47"/>
                  <a:pt x="72" y="33"/>
                </a:cubicBezTo>
                <a:cubicBezTo>
                  <a:pt x="75" y="31"/>
                  <a:pt x="76" y="28"/>
                  <a:pt x="76" y="25"/>
                </a:cubicBezTo>
                <a:cubicBezTo>
                  <a:pt x="76" y="25"/>
                  <a:pt x="76" y="25"/>
                  <a:pt x="76" y="25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12" y="51"/>
                  <a:pt x="12" y="51"/>
                  <a:pt x="12" y="51"/>
                </a:cubicBezTo>
                <a:cubicBezTo>
                  <a:pt x="8" y="47"/>
                  <a:pt x="8" y="47"/>
                  <a:pt x="8" y="47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7" y="69"/>
                </a:moveTo>
                <a:cubicBezTo>
                  <a:pt x="7" y="69"/>
                  <a:pt x="7" y="69"/>
                  <a:pt x="7" y="69"/>
                </a:cubicBezTo>
                <a:cubicBezTo>
                  <a:pt x="7" y="55"/>
                  <a:pt x="7" y="55"/>
                  <a:pt x="7" y="55"/>
                </a:cubicBezTo>
                <a:cubicBezTo>
                  <a:pt x="21" y="69"/>
                  <a:pt x="21" y="69"/>
                  <a:pt x="21" y="69"/>
                </a:cubicBezTo>
                <a:cubicBezTo>
                  <a:pt x="7" y="69"/>
                  <a:pt x="7" y="69"/>
                  <a:pt x="7" y="69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  <a:cubicBezTo>
                  <a:pt x="44" y="24"/>
                  <a:pt x="44" y="24"/>
                  <a:pt x="44" y="24"/>
                </a:cubicBezTo>
                <a:cubicBezTo>
                  <a:pt x="52" y="32"/>
                  <a:pt x="52" y="32"/>
                  <a:pt x="52" y="32"/>
                </a:cubicBezTo>
                <a:cubicBezTo>
                  <a:pt x="22" y="61"/>
                  <a:pt x="22" y="61"/>
                  <a:pt x="22" y="61"/>
                </a:cubicBezTo>
                <a:cubicBezTo>
                  <a:pt x="14" y="54"/>
                  <a:pt x="14" y="54"/>
                  <a:pt x="14" y="54"/>
                </a:cubicBezTo>
                <a:close/>
                <a:moveTo>
                  <a:pt x="29" y="68"/>
                </a:moveTo>
                <a:cubicBezTo>
                  <a:pt x="29" y="68"/>
                  <a:pt x="29" y="68"/>
                  <a:pt x="29" y="68"/>
                </a:cubicBezTo>
                <a:cubicBezTo>
                  <a:pt x="25" y="64"/>
                  <a:pt x="25" y="64"/>
                  <a:pt x="25" y="64"/>
                </a:cubicBezTo>
                <a:cubicBezTo>
                  <a:pt x="54" y="35"/>
                  <a:pt x="54" y="35"/>
                  <a:pt x="54" y="35"/>
                </a:cubicBezTo>
                <a:cubicBezTo>
                  <a:pt x="58" y="38"/>
                  <a:pt x="58" y="38"/>
                  <a:pt x="58" y="38"/>
                </a:cubicBezTo>
                <a:cubicBezTo>
                  <a:pt x="29" y="68"/>
                  <a:pt x="29" y="68"/>
                  <a:pt x="29" y="68"/>
                </a:cubicBezTo>
                <a:close/>
                <a:moveTo>
                  <a:pt x="69" y="25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6"/>
                  <a:pt x="69" y="28"/>
                  <a:pt x="68" y="29"/>
                </a:cubicBezTo>
                <a:cubicBezTo>
                  <a:pt x="63" y="34"/>
                  <a:pt x="63" y="34"/>
                  <a:pt x="63" y="34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7"/>
                  <a:pt x="50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2" y="6"/>
                  <a:pt x="54" y="7"/>
                  <a:pt x="55" y="8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2"/>
                  <a:pt x="69" y="23"/>
                  <a:pt x="69" y="25"/>
                </a:cubicBezTo>
                <a:cubicBezTo>
                  <a:pt x="69" y="25"/>
                  <a:pt x="69" y="25"/>
                  <a:pt x="69" y="25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1116013" y="1293614"/>
            <a:ext cx="712839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1" dirty="0" smtClean="0">
                <a:solidFill>
                  <a:srgbClr val="98D2E3"/>
                </a:solidFill>
              </a:rPr>
              <a:t>Viewport</a:t>
            </a:r>
            <a:r>
              <a:rPr lang="zh-CN" altLang="en-US" sz="1200" b="1" dirty="0" smtClean="0">
                <a:solidFill>
                  <a:srgbClr val="98D2E3"/>
                </a:solidFill>
              </a:rPr>
              <a:t>：可视区域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桌面浏览器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viewport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就是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除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了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所有工具栏、状态栏、滚动条等等之后用于看网页的区域，</a:t>
            </a:r>
          </a:p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移动设备屏幕宽度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不同于传统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web,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因此我们需要改变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viewport;</a:t>
            </a: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实际上我们可以操作的属性有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个：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27584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移动端基础知识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66900"/>
            <a:ext cx="4835252" cy="1540904"/>
          </a:xfrm>
          <a:prstGeom prst="rect">
            <a:avLst/>
          </a:prstGeom>
        </p:spPr>
      </p:pic>
      <p:sp>
        <p:nvSpPr>
          <p:cNvPr id="46" name="Rectangle 49"/>
          <p:cNvSpPr>
            <a:spLocks noChangeArrowheads="1"/>
          </p:cNvSpPr>
          <p:nvPr/>
        </p:nvSpPr>
        <p:spPr bwMode="auto">
          <a:xfrm>
            <a:off x="1115616" y="3723084"/>
            <a:ext cx="712839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rgbClr val="98D2E3"/>
                </a:solidFill>
              </a:rPr>
              <a:t>使用方法：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http-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equiv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="Content-Type" content="text/html; charset=utf-8"&gt;   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编码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id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=“viewport”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=“viewport”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=“width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=320; initial-scale=1.0;maximum-scale=1.0; user-scalable=no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;”/&gt;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通用设置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name=”apple-mobile-web-app-capable” content=”yes” /&gt; 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离线应用的另一个技巧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name=”apple-mobile-web-app-status-bar-style” content=black” /&gt; 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隐藏状态栏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content="black" name="apple-mobile-web-app-status-bar-style" /&gt; 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指定的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iphone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safari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顶端的状态条的样式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&lt;meta content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=“telephone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no”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=“format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detection”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       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告诉设备忽略将页面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中的数字识别为电话号码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4" grpId="0" animBg="1"/>
          <p:bldP spid="14385" grpId="0"/>
          <p:bldP spid="56" grpId="0"/>
          <p:bldP spid="56" grpId="1"/>
          <p:bldP spid="57" grpId="0"/>
          <p:bldP spid="43" grpId="0"/>
          <p:bldP spid="46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4" grpId="0" animBg="1"/>
          <p:bldP spid="14385" grpId="0"/>
          <p:bldP spid="56" grpId="0"/>
          <p:bldP spid="56" grpId="1"/>
          <p:bldP spid="57" grpId="0"/>
          <p:bldP spid="43" grpId="0"/>
          <p:bldP spid="46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6" name="Freeform 50"/>
          <p:cNvSpPr>
            <a:spLocks/>
          </p:cNvSpPr>
          <p:nvPr/>
        </p:nvSpPr>
        <p:spPr bwMode="auto">
          <a:xfrm>
            <a:off x="827088" y="1490266"/>
            <a:ext cx="176212" cy="158750"/>
          </a:xfrm>
          <a:custGeom>
            <a:avLst/>
            <a:gdLst>
              <a:gd name="T0" fmla="*/ 25 w 82"/>
              <a:gd name="T1" fmla="*/ 35 h 74"/>
              <a:gd name="T2" fmla="*/ 25 w 82"/>
              <a:gd name="T3" fmla="*/ 35 h 74"/>
              <a:gd name="T4" fmla="*/ 9 w 82"/>
              <a:gd name="T5" fmla="*/ 51 h 74"/>
              <a:gd name="T6" fmla="*/ 6 w 82"/>
              <a:gd name="T7" fmla="*/ 58 h 74"/>
              <a:gd name="T8" fmla="*/ 9 w 82"/>
              <a:gd name="T9" fmla="*/ 65 h 74"/>
              <a:gd name="T10" fmla="*/ 9 w 82"/>
              <a:gd name="T11" fmla="*/ 65 h 74"/>
              <a:gd name="T12" fmla="*/ 17 w 82"/>
              <a:gd name="T13" fmla="*/ 68 h 74"/>
              <a:gd name="T14" fmla="*/ 24 w 82"/>
              <a:gd name="T15" fmla="*/ 65 h 74"/>
              <a:gd name="T16" fmla="*/ 42 w 82"/>
              <a:gd name="T17" fmla="*/ 47 h 74"/>
              <a:gd name="T18" fmla="*/ 42 w 82"/>
              <a:gd name="T19" fmla="*/ 47 h 74"/>
              <a:gd name="T20" fmla="*/ 61 w 82"/>
              <a:gd name="T21" fmla="*/ 28 h 74"/>
              <a:gd name="T22" fmla="*/ 62 w 82"/>
              <a:gd name="T23" fmla="*/ 25 h 74"/>
              <a:gd name="T24" fmla="*/ 61 w 82"/>
              <a:gd name="T25" fmla="*/ 22 h 74"/>
              <a:gd name="T26" fmla="*/ 58 w 82"/>
              <a:gd name="T27" fmla="*/ 20 h 74"/>
              <a:gd name="T28" fmla="*/ 55 w 82"/>
              <a:gd name="T29" fmla="*/ 22 h 74"/>
              <a:gd name="T30" fmla="*/ 27 w 82"/>
              <a:gd name="T31" fmla="*/ 49 h 74"/>
              <a:gd name="T32" fmla="*/ 22 w 82"/>
              <a:gd name="T33" fmla="*/ 49 h 74"/>
              <a:gd name="T34" fmla="*/ 22 w 82"/>
              <a:gd name="T35" fmla="*/ 45 h 74"/>
              <a:gd name="T36" fmla="*/ 50 w 82"/>
              <a:gd name="T37" fmla="*/ 17 h 74"/>
              <a:gd name="T38" fmla="*/ 58 w 82"/>
              <a:gd name="T39" fmla="*/ 14 h 74"/>
              <a:gd name="T40" fmla="*/ 65 w 82"/>
              <a:gd name="T41" fmla="*/ 17 h 74"/>
              <a:gd name="T42" fmla="*/ 68 w 82"/>
              <a:gd name="T43" fmla="*/ 25 h 74"/>
              <a:gd name="T44" fmla="*/ 65 w 82"/>
              <a:gd name="T45" fmla="*/ 32 h 74"/>
              <a:gd name="T46" fmla="*/ 46 w 82"/>
              <a:gd name="T47" fmla="*/ 52 h 74"/>
              <a:gd name="T48" fmla="*/ 46 w 82"/>
              <a:gd name="T49" fmla="*/ 52 h 74"/>
              <a:gd name="T50" fmla="*/ 46 w 82"/>
              <a:gd name="T51" fmla="*/ 52 h 74"/>
              <a:gd name="T52" fmla="*/ 28 w 82"/>
              <a:gd name="T53" fmla="*/ 70 h 74"/>
              <a:gd name="T54" fmla="*/ 17 w 82"/>
              <a:gd name="T55" fmla="*/ 74 h 74"/>
              <a:gd name="T56" fmla="*/ 5 w 82"/>
              <a:gd name="T57" fmla="*/ 70 h 74"/>
              <a:gd name="T58" fmla="*/ 5 w 82"/>
              <a:gd name="T59" fmla="*/ 70 h 74"/>
              <a:gd name="T60" fmla="*/ 0 w 82"/>
              <a:gd name="T61" fmla="*/ 58 h 74"/>
              <a:gd name="T62" fmla="*/ 5 w 82"/>
              <a:gd name="T63" fmla="*/ 46 h 74"/>
              <a:gd name="T64" fmla="*/ 23 w 82"/>
              <a:gd name="T65" fmla="*/ 29 h 74"/>
              <a:gd name="T66" fmla="*/ 23 w 82"/>
              <a:gd name="T67" fmla="*/ 28 h 74"/>
              <a:gd name="T68" fmla="*/ 45 w 82"/>
              <a:gd name="T69" fmla="*/ 6 h 74"/>
              <a:gd name="T70" fmla="*/ 61 w 82"/>
              <a:gd name="T71" fmla="*/ 0 h 74"/>
              <a:gd name="T72" fmla="*/ 76 w 82"/>
              <a:gd name="T73" fmla="*/ 6 h 74"/>
              <a:gd name="T74" fmla="*/ 82 w 82"/>
              <a:gd name="T75" fmla="*/ 21 h 74"/>
              <a:gd name="T76" fmla="*/ 76 w 82"/>
              <a:gd name="T77" fmla="*/ 36 h 74"/>
              <a:gd name="T78" fmla="*/ 45 w 82"/>
              <a:gd name="T79" fmla="*/ 67 h 74"/>
              <a:gd name="T80" fmla="*/ 40 w 82"/>
              <a:gd name="T81" fmla="*/ 67 h 74"/>
              <a:gd name="T82" fmla="*/ 40 w 82"/>
              <a:gd name="T83" fmla="*/ 63 h 74"/>
              <a:gd name="T84" fmla="*/ 71 w 82"/>
              <a:gd name="T85" fmla="*/ 32 h 74"/>
              <a:gd name="T86" fmla="*/ 76 w 82"/>
              <a:gd name="T87" fmla="*/ 21 h 74"/>
              <a:gd name="T88" fmla="*/ 71 w 82"/>
              <a:gd name="T89" fmla="*/ 10 h 74"/>
              <a:gd name="T90" fmla="*/ 61 w 82"/>
              <a:gd name="T91" fmla="*/ 6 h 74"/>
              <a:gd name="T92" fmla="*/ 50 w 82"/>
              <a:gd name="T93" fmla="*/ 10 h 74"/>
              <a:gd name="T94" fmla="*/ 25 w 82"/>
              <a:gd name="T95" fmla="*/ 3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2" h="74">
                <a:moveTo>
                  <a:pt x="25" y="35"/>
                </a:moveTo>
                <a:cubicBezTo>
                  <a:pt x="25" y="35"/>
                  <a:pt x="25" y="35"/>
                  <a:pt x="25" y="35"/>
                </a:cubicBezTo>
                <a:cubicBezTo>
                  <a:pt x="9" y="51"/>
                  <a:pt x="9" y="51"/>
                  <a:pt x="9" y="51"/>
                </a:cubicBezTo>
                <a:cubicBezTo>
                  <a:pt x="7" y="53"/>
                  <a:pt x="6" y="55"/>
                  <a:pt x="6" y="58"/>
                </a:cubicBezTo>
                <a:cubicBezTo>
                  <a:pt x="6" y="61"/>
                  <a:pt x="7" y="63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11" y="67"/>
                  <a:pt x="14" y="68"/>
                  <a:pt x="17" y="68"/>
                </a:cubicBezTo>
                <a:cubicBezTo>
                  <a:pt x="19" y="68"/>
                  <a:pt x="22" y="67"/>
                  <a:pt x="24" y="65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61" y="28"/>
                  <a:pt x="61" y="28"/>
                  <a:pt x="61" y="28"/>
                </a:cubicBezTo>
                <a:cubicBezTo>
                  <a:pt x="62" y="27"/>
                  <a:pt x="62" y="26"/>
                  <a:pt x="62" y="25"/>
                </a:cubicBezTo>
                <a:cubicBezTo>
                  <a:pt x="62" y="24"/>
                  <a:pt x="62" y="23"/>
                  <a:pt x="61" y="22"/>
                </a:cubicBezTo>
                <a:cubicBezTo>
                  <a:pt x="60" y="21"/>
                  <a:pt x="59" y="20"/>
                  <a:pt x="58" y="20"/>
                </a:cubicBezTo>
                <a:cubicBezTo>
                  <a:pt x="57" y="20"/>
                  <a:pt x="55" y="21"/>
                  <a:pt x="55" y="22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51"/>
                  <a:pt x="24" y="51"/>
                  <a:pt x="22" y="49"/>
                </a:cubicBezTo>
                <a:cubicBezTo>
                  <a:pt x="21" y="48"/>
                  <a:pt x="21" y="46"/>
                  <a:pt x="22" y="45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5"/>
                  <a:pt x="55" y="14"/>
                  <a:pt x="58" y="14"/>
                </a:cubicBezTo>
                <a:cubicBezTo>
                  <a:pt x="60" y="14"/>
                  <a:pt x="63" y="15"/>
                  <a:pt x="65" y="17"/>
                </a:cubicBezTo>
                <a:cubicBezTo>
                  <a:pt x="67" y="19"/>
                  <a:pt x="68" y="22"/>
                  <a:pt x="68" y="25"/>
                </a:cubicBezTo>
                <a:cubicBezTo>
                  <a:pt x="68" y="28"/>
                  <a:pt x="67" y="30"/>
                  <a:pt x="65" y="3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28" y="70"/>
                  <a:pt x="28" y="70"/>
                  <a:pt x="28" y="70"/>
                </a:cubicBezTo>
                <a:cubicBezTo>
                  <a:pt x="25" y="73"/>
                  <a:pt x="21" y="74"/>
                  <a:pt x="17" y="74"/>
                </a:cubicBezTo>
                <a:cubicBezTo>
                  <a:pt x="12" y="74"/>
                  <a:pt x="8" y="73"/>
                  <a:pt x="5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2" y="66"/>
                  <a:pt x="0" y="62"/>
                  <a:pt x="0" y="58"/>
                </a:cubicBezTo>
                <a:cubicBezTo>
                  <a:pt x="0" y="54"/>
                  <a:pt x="2" y="50"/>
                  <a:pt x="5" y="46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45" y="6"/>
                  <a:pt x="45" y="6"/>
                  <a:pt x="45" y="6"/>
                </a:cubicBezTo>
                <a:cubicBezTo>
                  <a:pt x="50" y="2"/>
                  <a:pt x="55" y="0"/>
                  <a:pt x="61" y="0"/>
                </a:cubicBezTo>
                <a:cubicBezTo>
                  <a:pt x="66" y="0"/>
                  <a:pt x="71" y="2"/>
                  <a:pt x="76" y="6"/>
                </a:cubicBezTo>
                <a:cubicBezTo>
                  <a:pt x="80" y="10"/>
                  <a:pt x="82" y="16"/>
                  <a:pt x="82" y="21"/>
                </a:cubicBezTo>
                <a:cubicBezTo>
                  <a:pt x="82" y="26"/>
                  <a:pt x="80" y="32"/>
                  <a:pt x="76" y="36"/>
                </a:cubicBezTo>
                <a:cubicBezTo>
                  <a:pt x="45" y="67"/>
                  <a:pt x="45" y="67"/>
                  <a:pt x="45" y="67"/>
                </a:cubicBezTo>
                <a:cubicBezTo>
                  <a:pt x="43" y="68"/>
                  <a:pt x="41" y="68"/>
                  <a:pt x="40" y="67"/>
                </a:cubicBezTo>
                <a:cubicBezTo>
                  <a:pt x="39" y="66"/>
                  <a:pt x="39" y="64"/>
                  <a:pt x="40" y="63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29"/>
                  <a:pt x="76" y="25"/>
                  <a:pt x="76" y="21"/>
                </a:cubicBezTo>
                <a:cubicBezTo>
                  <a:pt x="76" y="17"/>
                  <a:pt x="74" y="13"/>
                  <a:pt x="71" y="10"/>
                </a:cubicBezTo>
                <a:cubicBezTo>
                  <a:pt x="68" y="7"/>
                  <a:pt x="64" y="6"/>
                  <a:pt x="61" y="6"/>
                </a:cubicBezTo>
                <a:cubicBezTo>
                  <a:pt x="57" y="6"/>
                  <a:pt x="53" y="7"/>
                  <a:pt x="50" y="10"/>
                </a:cubicBezTo>
                <a:cubicBezTo>
                  <a:pt x="25" y="35"/>
                  <a:pt x="25" y="35"/>
                  <a:pt x="25" y="35"/>
                </a:cubicBez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1116013" y="1418828"/>
            <a:ext cx="6984379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200" b="1" dirty="0" smtClean="0">
                <a:solidFill>
                  <a:srgbClr val="A9D25A"/>
                </a:solidFill>
              </a:rPr>
              <a:t>Link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&lt;link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=”apple-touch-startup-image”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=”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startup.png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/&gt;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设置开始页面图片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&lt;link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=”apple-touch-icon”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=”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iphon_tetris_icon.png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”/&gt;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在设置书签的时候可以显示好看的图标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&lt;link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stylesheet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media="all and (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orientation:portrait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)"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portrait.css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"&gt;   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肖像模式样式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&lt;link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stylesheet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media="all and (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orientation:landscape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)"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landscape.css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  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风景模式样式</a:t>
            </a:r>
          </a:p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竖屏时使用的样式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&lt;style media="all and (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orientation:portrait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)" type="text/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"&gt;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#landscape { display: none; }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&lt;/style&gt;</a:t>
            </a: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横屏时使用的样式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&lt;style media="all and (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orientation:landscape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)" type="text/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"&gt;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#portrait { display: none; }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&lt;/style&gt;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27584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移动端基础知识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6" grpId="0" animBg="1"/>
          <p:bldP spid="14387" grpId="0"/>
          <p:bldP spid="56" grpId="0"/>
          <p:bldP spid="56" grpId="1"/>
          <p:bldP spid="57" grpId="0"/>
          <p:bldP spid="4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6" grpId="0" animBg="1"/>
          <p:bldP spid="14387" grpId="0"/>
          <p:bldP spid="56" grpId="0"/>
          <p:bldP spid="56" grpId="1"/>
          <p:bldP spid="57" grpId="0"/>
          <p:bldP spid="43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8" name="Freeform 52"/>
          <p:cNvSpPr>
            <a:spLocks noEditPoints="1"/>
          </p:cNvSpPr>
          <p:nvPr/>
        </p:nvSpPr>
        <p:spPr bwMode="auto">
          <a:xfrm>
            <a:off x="827088" y="1362889"/>
            <a:ext cx="177800" cy="177800"/>
          </a:xfrm>
          <a:custGeom>
            <a:avLst/>
            <a:gdLst>
              <a:gd name="T0" fmla="*/ 38 w 82"/>
              <a:gd name="T1" fmla="*/ 32 h 82"/>
              <a:gd name="T2" fmla="*/ 28 w 82"/>
              <a:gd name="T3" fmla="*/ 36 h 82"/>
              <a:gd name="T4" fmla="*/ 34 w 82"/>
              <a:gd name="T5" fmla="*/ 34 h 82"/>
              <a:gd name="T6" fmla="*/ 33 w 82"/>
              <a:gd name="T7" fmla="*/ 37 h 82"/>
              <a:gd name="T8" fmla="*/ 34 w 82"/>
              <a:gd name="T9" fmla="*/ 56 h 82"/>
              <a:gd name="T10" fmla="*/ 37 w 82"/>
              <a:gd name="T11" fmla="*/ 46 h 82"/>
              <a:gd name="T12" fmla="*/ 30 w 82"/>
              <a:gd name="T13" fmla="*/ 54 h 82"/>
              <a:gd name="T14" fmla="*/ 34 w 82"/>
              <a:gd name="T15" fmla="*/ 49 h 82"/>
              <a:gd name="T16" fmla="*/ 35 w 82"/>
              <a:gd name="T17" fmla="*/ 51 h 82"/>
              <a:gd name="T18" fmla="*/ 33 w 82"/>
              <a:gd name="T19" fmla="*/ 49 h 82"/>
              <a:gd name="T20" fmla="*/ 68 w 82"/>
              <a:gd name="T21" fmla="*/ 36 h 82"/>
              <a:gd name="T22" fmla="*/ 59 w 82"/>
              <a:gd name="T23" fmla="*/ 32 h 82"/>
              <a:gd name="T24" fmla="*/ 62 w 82"/>
              <a:gd name="T25" fmla="*/ 35 h 82"/>
              <a:gd name="T26" fmla="*/ 63 w 82"/>
              <a:gd name="T27" fmla="*/ 38 h 82"/>
              <a:gd name="T28" fmla="*/ 44 w 82"/>
              <a:gd name="T29" fmla="*/ 40 h 82"/>
              <a:gd name="T30" fmla="*/ 52 w 82"/>
              <a:gd name="T31" fmla="*/ 32 h 82"/>
              <a:gd name="T32" fmla="*/ 44 w 82"/>
              <a:gd name="T33" fmla="*/ 40 h 82"/>
              <a:gd name="T34" fmla="*/ 49 w 82"/>
              <a:gd name="T35" fmla="*/ 35 h 82"/>
              <a:gd name="T36" fmla="*/ 47 w 82"/>
              <a:gd name="T37" fmla="*/ 37 h 82"/>
              <a:gd name="T38" fmla="*/ 34 w 82"/>
              <a:gd name="T39" fmla="*/ 70 h 82"/>
              <a:gd name="T40" fmla="*/ 37 w 82"/>
              <a:gd name="T41" fmla="*/ 61 h 82"/>
              <a:gd name="T42" fmla="*/ 30 w 82"/>
              <a:gd name="T43" fmla="*/ 68 h 82"/>
              <a:gd name="T44" fmla="*/ 35 w 82"/>
              <a:gd name="T45" fmla="*/ 63 h 82"/>
              <a:gd name="T46" fmla="*/ 33 w 82"/>
              <a:gd name="T47" fmla="*/ 66 h 82"/>
              <a:gd name="T48" fmla="*/ 79 w 82"/>
              <a:gd name="T49" fmla="*/ 0 h 82"/>
              <a:gd name="T50" fmla="*/ 79 w 82"/>
              <a:gd name="T51" fmla="*/ 82 h 82"/>
              <a:gd name="T52" fmla="*/ 76 w 82"/>
              <a:gd name="T53" fmla="*/ 76 h 82"/>
              <a:gd name="T54" fmla="*/ 76 w 82"/>
              <a:gd name="T55" fmla="*/ 21 h 82"/>
              <a:gd name="T56" fmla="*/ 13 w 82"/>
              <a:gd name="T57" fmla="*/ 11 h 82"/>
              <a:gd name="T58" fmla="*/ 29 w 82"/>
              <a:gd name="T59" fmla="*/ 11 h 82"/>
              <a:gd name="T60" fmla="*/ 46 w 82"/>
              <a:gd name="T61" fmla="*/ 11 h 82"/>
              <a:gd name="T62" fmla="*/ 63 w 82"/>
              <a:gd name="T63" fmla="*/ 11 h 82"/>
              <a:gd name="T64" fmla="*/ 76 w 82"/>
              <a:gd name="T65" fmla="*/ 21 h 82"/>
              <a:gd name="T66" fmla="*/ 52 w 82"/>
              <a:gd name="T67" fmla="*/ 68 h 82"/>
              <a:gd name="T68" fmla="*/ 44 w 82"/>
              <a:gd name="T69" fmla="*/ 61 h 82"/>
              <a:gd name="T70" fmla="*/ 47 w 82"/>
              <a:gd name="T71" fmla="*/ 63 h 82"/>
              <a:gd name="T72" fmla="*/ 50 w 82"/>
              <a:gd name="T73" fmla="*/ 64 h 82"/>
              <a:gd name="T74" fmla="*/ 47 w 82"/>
              <a:gd name="T75" fmla="*/ 66 h 82"/>
              <a:gd name="T76" fmla="*/ 19 w 82"/>
              <a:gd name="T77" fmla="*/ 56 h 82"/>
              <a:gd name="T78" fmla="*/ 23 w 82"/>
              <a:gd name="T79" fmla="*/ 46 h 82"/>
              <a:gd name="T80" fmla="*/ 15 w 82"/>
              <a:gd name="T81" fmla="*/ 54 h 82"/>
              <a:gd name="T82" fmla="*/ 20 w 82"/>
              <a:gd name="T83" fmla="*/ 49 h 82"/>
              <a:gd name="T84" fmla="*/ 19 w 82"/>
              <a:gd name="T85" fmla="*/ 52 h 82"/>
              <a:gd name="T86" fmla="*/ 15 w 82"/>
              <a:gd name="T87" fmla="*/ 68 h 82"/>
              <a:gd name="T88" fmla="*/ 25 w 82"/>
              <a:gd name="T89" fmla="*/ 64 h 82"/>
              <a:gd name="T90" fmla="*/ 15 w 82"/>
              <a:gd name="T91" fmla="*/ 61 h 82"/>
              <a:gd name="T92" fmla="*/ 19 w 82"/>
              <a:gd name="T93" fmla="*/ 63 h 82"/>
              <a:gd name="T94" fmla="*/ 20 w 82"/>
              <a:gd name="T95" fmla="*/ 66 h 82"/>
              <a:gd name="T96" fmla="*/ 18 w 82"/>
              <a:gd name="T97" fmla="*/ 63 h 82"/>
              <a:gd name="T98" fmla="*/ 52 w 82"/>
              <a:gd name="T99" fmla="*/ 54 h 82"/>
              <a:gd name="T100" fmla="*/ 44 w 82"/>
              <a:gd name="T101" fmla="*/ 46 h 82"/>
              <a:gd name="T102" fmla="*/ 47 w 82"/>
              <a:gd name="T103" fmla="*/ 49 h 82"/>
              <a:gd name="T104" fmla="*/ 49 w 82"/>
              <a:gd name="T105" fmla="*/ 49 h 82"/>
              <a:gd name="T106" fmla="*/ 47 w 82"/>
              <a:gd name="T107" fmla="*/ 51 h 82"/>
              <a:gd name="T108" fmla="*/ 59 w 82"/>
              <a:gd name="T109" fmla="*/ 54 h 82"/>
              <a:gd name="T110" fmla="*/ 67 w 82"/>
              <a:gd name="T111" fmla="*/ 46 h 82"/>
              <a:gd name="T112" fmla="*/ 59 w 82"/>
              <a:gd name="T113" fmla="*/ 54 h 82"/>
              <a:gd name="T114" fmla="*/ 64 w 82"/>
              <a:gd name="T115" fmla="*/ 49 h 82"/>
              <a:gd name="T116" fmla="*/ 63 w 82"/>
              <a:gd name="T117" fmla="*/ 5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" h="82">
                <a:moveTo>
                  <a:pt x="30" y="40"/>
                </a:moveTo>
                <a:cubicBezTo>
                  <a:pt x="31" y="41"/>
                  <a:pt x="32" y="41"/>
                  <a:pt x="34" y="41"/>
                </a:cubicBezTo>
                <a:cubicBezTo>
                  <a:pt x="35" y="41"/>
                  <a:pt x="37" y="41"/>
                  <a:pt x="38" y="40"/>
                </a:cubicBezTo>
                <a:cubicBezTo>
                  <a:pt x="39" y="39"/>
                  <a:pt x="39" y="37"/>
                  <a:pt x="39" y="36"/>
                </a:cubicBezTo>
                <a:cubicBezTo>
                  <a:pt x="39" y="35"/>
                  <a:pt x="38" y="33"/>
                  <a:pt x="38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1"/>
                  <a:pt x="35" y="31"/>
                  <a:pt x="34" y="31"/>
                </a:cubicBezTo>
                <a:cubicBezTo>
                  <a:pt x="32" y="31"/>
                  <a:pt x="31" y="31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29" y="33"/>
                  <a:pt x="28" y="35"/>
                  <a:pt x="28" y="36"/>
                </a:cubicBezTo>
                <a:cubicBezTo>
                  <a:pt x="28" y="37"/>
                  <a:pt x="29" y="39"/>
                  <a:pt x="30" y="40"/>
                </a:cubicBezTo>
                <a:cubicBezTo>
                  <a:pt x="30" y="40"/>
                  <a:pt x="30" y="40"/>
                  <a:pt x="30" y="40"/>
                </a:cubicBezTo>
                <a:close/>
                <a:moveTo>
                  <a:pt x="33" y="35"/>
                </a:move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4" y="34"/>
                </a:cubicBezTo>
                <a:cubicBezTo>
                  <a:pt x="34" y="34"/>
                  <a:pt x="35" y="35"/>
                  <a:pt x="35" y="35"/>
                </a:cubicBezTo>
                <a:cubicBezTo>
                  <a:pt x="35" y="35"/>
                  <a:pt x="35" y="36"/>
                  <a:pt x="35" y="36"/>
                </a:cubicBezTo>
                <a:cubicBezTo>
                  <a:pt x="35" y="36"/>
                  <a:pt x="35" y="37"/>
                  <a:pt x="35" y="37"/>
                </a:cubicBezTo>
                <a:cubicBezTo>
                  <a:pt x="35" y="37"/>
                  <a:pt x="34" y="38"/>
                  <a:pt x="34" y="38"/>
                </a:cubicBezTo>
                <a:cubicBezTo>
                  <a:pt x="33" y="38"/>
                  <a:pt x="33" y="37"/>
                  <a:pt x="33" y="37"/>
                </a:cubicBezTo>
                <a:cubicBezTo>
                  <a:pt x="32" y="37"/>
                  <a:pt x="32" y="36"/>
                  <a:pt x="32" y="36"/>
                </a:cubicBezTo>
                <a:cubicBezTo>
                  <a:pt x="32" y="36"/>
                  <a:pt x="32" y="35"/>
                  <a:pt x="33" y="35"/>
                </a:cubicBezTo>
                <a:close/>
                <a:moveTo>
                  <a:pt x="30" y="54"/>
                </a:moveTo>
                <a:cubicBezTo>
                  <a:pt x="30" y="54"/>
                  <a:pt x="30" y="54"/>
                  <a:pt x="30" y="54"/>
                </a:cubicBezTo>
                <a:cubicBezTo>
                  <a:pt x="31" y="55"/>
                  <a:pt x="32" y="56"/>
                  <a:pt x="34" y="56"/>
                </a:cubicBezTo>
                <a:cubicBezTo>
                  <a:pt x="35" y="56"/>
                  <a:pt x="37" y="55"/>
                  <a:pt x="37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3"/>
                  <a:pt x="39" y="52"/>
                  <a:pt x="39" y="50"/>
                </a:cubicBezTo>
                <a:cubicBezTo>
                  <a:pt x="39" y="49"/>
                  <a:pt x="38" y="47"/>
                  <a:pt x="38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5"/>
                  <a:pt x="35" y="45"/>
                  <a:pt x="34" y="45"/>
                </a:cubicBezTo>
                <a:cubicBezTo>
                  <a:pt x="32" y="45"/>
                  <a:pt x="31" y="45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7"/>
                  <a:pt x="28" y="49"/>
                  <a:pt x="28" y="50"/>
                </a:cubicBezTo>
                <a:cubicBezTo>
                  <a:pt x="28" y="52"/>
                  <a:pt x="29" y="53"/>
                  <a:pt x="30" y="54"/>
                </a:cubicBezTo>
                <a:cubicBezTo>
                  <a:pt x="30" y="54"/>
                  <a:pt x="30" y="54"/>
                  <a:pt x="30" y="54"/>
                </a:cubicBezTo>
                <a:close/>
                <a:moveTo>
                  <a:pt x="33" y="49"/>
                </a:move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4" y="49"/>
                </a:cubicBezTo>
                <a:cubicBezTo>
                  <a:pt x="34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50"/>
                  <a:pt x="35" y="50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2"/>
                  <a:pt x="34" y="52"/>
                  <a:pt x="34" y="52"/>
                </a:cubicBezTo>
                <a:cubicBezTo>
                  <a:pt x="33" y="52"/>
                  <a:pt x="33" y="52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1"/>
                  <a:pt x="32" y="50"/>
                </a:cubicBezTo>
                <a:cubicBezTo>
                  <a:pt x="32" y="50"/>
                  <a:pt x="32" y="49"/>
                  <a:pt x="33" y="49"/>
                </a:cubicBezTo>
                <a:close/>
                <a:moveTo>
                  <a:pt x="59" y="40"/>
                </a:moveTo>
                <a:cubicBezTo>
                  <a:pt x="59" y="40"/>
                  <a:pt x="59" y="40"/>
                  <a:pt x="59" y="40"/>
                </a:cubicBezTo>
                <a:cubicBezTo>
                  <a:pt x="60" y="41"/>
                  <a:pt x="61" y="41"/>
                  <a:pt x="63" y="41"/>
                </a:cubicBezTo>
                <a:cubicBezTo>
                  <a:pt x="64" y="41"/>
                  <a:pt x="66" y="41"/>
                  <a:pt x="67" y="40"/>
                </a:cubicBezTo>
                <a:cubicBezTo>
                  <a:pt x="68" y="39"/>
                  <a:pt x="68" y="37"/>
                  <a:pt x="68" y="36"/>
                </a:cubicBezTo>
                <a:cubicBezTo>
                  <a:pt x="68" y="35"/>
                  <a:pt x="68" y="33"/>
                  <a:pt x="67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6" y="31"/>
                  <a:pt x="64" y="31"/>
                  <a:pt x="63" y="31"/>
                </a:cubicBezTo>
                <a:cubicBezTo>
                  <a:pt x="61" y="31"/>
                  <a:pt x="60" y="31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3"/>
                  <a:pt x="57" y="35"/>
                  <a:pt x="57" y="36"/>
                </a:cubicBezTo>
                <a:cubicBezTo>
                  <a:pt x="57" y="37"/>
                  <a:pt x="58" y="39"/>
                  <a:pt x="59" y="40"/>
                </a:cubicBezTo>
                <a:cubicBezTo>
                  <a:pt x="59" y="40"/>
                  <a:pt x="59" y="40"/>
                  <a:pt x="59" y="40"/>
                </a:cubicBezTo>
                <a:close/>
                <a:moveTo>
                  <a:pt x="62" y="35"/>
                </a:move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4"/>
                  <a:pt x="63" y="34"/>
                </a:cubicBezTo>
                <a:cubicBezTo>
                  <a:pt x="63" y="34"/>
                  <a:pt x="64" y="35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7"/>
                  <a:pt x="64" y="37"/>
                </a:cubicBezTo>
                <a:cubicBezTo>
                  <a:pt x="64" y="37"/>
                  <a:pt x="63" y="38"/>
                  <a:pt x="63" y="38"/>
                </a:cubicBezTo>
                <a:cubicBezTo>
                  <a:pt x="62" y="38"/>
                  <a:pt x="62" y="37"/>
                  <a:pt x="62" y="37"/>
                </a:cubicBezTo>
                <a:cubicBezTo>
                  <a:pt x="61" y="37"/>
                  <a:pt x="61" y="36"/>
                  <a:pt x="61" y="36"/>
                </a:cubicBezTo>
                <a:cubicBezTo>
                  <a:pt x="61" y="36"/>
                  <a:pt x="61" y="35"/>
                  <a:pt x="62" y="35"/>
                </a:cubicBezTo>
                <a:close/>
                <a:moveTo>
                  <a:pt x="44" y="40"/>
                </a:moveTo>
                <a:cubicBezTo>
                  <a:pt x="44" y="40"/>
                  <a:pt x="44" y="40"/>
                  <a:pt x="44" y="40"/>
                </a:cubicBezTo>
                <a:cubicBezTo>
                  <a:pt x="45" y="41"/>
                  <a:pt x="47" y="41"/>
                  <a:pt x="48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3" y="39"/>
                  <a:pt x="54" y="37"/>
                  <a:pt x="54" y="36"/>
                </a:cubicBezTo>
                <a:cubicBezTo>
                  <a:pt x="54" y="35"/>
                  <a:pt x="53" y="33"/>
                  <a:pt x="52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1"/>
                  <a:pt x="50" y="31"/>
                  <a:pt x="48" y="31"/>
                </a:cubicBezTo>
                <a:cubicBezTo>
                  <a:pt x="47" y="31"/>
                  <a:pt x="45" y="31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3"/>
                  <a:pt x="43" y="35"/>
                  <a:pt x="43" y="36"/>
                </a:cubicBezTo>
                <a:cubicBezTo>
                  <a:pt x="43" y="37"/>
                  <a:pt x="44" y="39"/>
                  <a:pt x="44" y="40"/>
                </a:cubicBezTo>
                <a:cubicBezTo>
                  <a:pt x="44" y="40"/>
                  <a:pt x="44" y="40"/>
                  <a:pt x="44" y="40"/>
                </a:cubicBezTo>
                <a:close/>
                <a:moveTo>
                  <a:pt x="47" y="35"/>
                </a:move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8" y="34"/>
                  <a:pt x="48" y="34"/>
                </a:cubicBezTo>
                <a:cubicBezTo>
                  <a:pt x="49" y="34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36"/>
                  <a:pt x="50" y="37"/>
                  <a:pt x="49" y="37"/>
                </a:cubicBezTo>
                <a:cubicBezTo>
                  <a:pt x="49" y="37"/>
                  <a:pt x="49" y="38"/>
                  <a:pt x="48" y="38"/>
                </a:cubicBezTo>
                <a:cubicBezTo>
                  <a:pt x="48" y="38"/>
                  <a:pt x="47" y="37"/>
                  <a:pt x="47" y="37"/>
                </a:cubicBezTo>
                <a:cubicBezTo>
                  <a:pt x="47" y="37"/>
                  <a:pt x="47" y="36"/>
                  <a:pt x="47" y="36"/>
                </a:cubicBezTo>
                <a:cubicBezTo>
                  <a:pt x="47" y="36"/>
                  <a:pt x="47" y="35"/>
                  <a:pt x="47" y="35"/>
                </a:cubicBezTo>
                <a:close/>
                <a:moveTo>
                  <a:pt x="30" y="68"/>
                </a:moveTo>
                <a:cubicBezTo>
                  <a:pt x="30" y="68"/>
                  <a:pt x="30" y="68"/>
                  <a:pt x="30" y="68"/>
                </a:cubicBezTo>
                <a:cubicBezTo>
                  <a:pt x="31" y="69"/>
                  <a:pt x="32" y="70"/>
                  <a:pt x="34" y="70"/>
                </a:cubicBezTo>
                <a:cubicBezTo>
                  <a:pt x="35" y="70"/>
                  <a:pt x="37" y="69"/>
                  <a:pt x="37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7"/>
                  <a:pt x="39" y="66"/>
                  <a:pt x="39" y="64"/>
                </a:cubicBezTo>
                <a:cubicBezTo>
                  <a:pt x="39" y="63"/>
                  <a:pt x="38" y="62"/>
                  <a:pt x="38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0"/>
                  <a:pt x="35" y="59"/>
                  <a:pt x="34" y="59"/>
                </a:cubicBezTo>
                <a:cubicBezTo>
                  <a:pt x="32" y="59"/>
                  <a:pt x="31" y="60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2"/>
                  <a:pt x="28" y="63"/>
                  <a:pt x="28" y="64"/>
                </a:cubicBezTo>
                <a:cubicBezTo>
                  <a:pt x="28" y="66"/>
                  <a:pt x="29" y="67"/>
                  <a:pt x="30" y="68"/>
                </a:cubicBezTo>
                <a:cubicBezTo>
                  <a:pt x="30" y="68"/>
                  <a:pt x="30" y="68"/>
                  <a:pt x="30" y="68"/>
                </a:cubicBezTo>
                <a:close/>
                <a:moveTo>
                  <a:pt x="33" y="63"/>
                </a:move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4" y="63"/>
                </a:cubicBezTo>
                <a:cubicBezTo>
                  <a:pt x="34" y="63"/>
                  <a:pt x="35" y="63"/>
                  <a:pt x="35" y="63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5"/>
                  <a:pt x="35" y="65"/>
                  <a:pt x="35" y="66"/>
                </a:cubicBezTo>
                <a:cubicBezTo>
                  <a:pt x="35" y="66"/>
                  <a:pt x="35" y="66"/>
                  <a:pt x="35" y="66"/>
                </a:cubicBezTo>
                <a:cubicBezTo>
                  <a:pt x="35" y="66"/>
                  <a:pt x="34" y="66"/>
                  <a:pt x="34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2" y="65"/>
                  <a:pt x="32" y="65"/>
                  <a:pt x="32" y="64"/>
                </a:cubicBezTo>
                <a:cubicBezTo>
                  <a:pt x="32" y="64"/>
                  <a:pt x="32" y="64"/>
                  <a:pt x="33" y="63"/>
                </a:cubicBezTo>
                <a:close/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2" y="82"/>
                  <a:pt x="3" y="82"/>
                </a:cubicBezTo>
                <a:cubicBezTo>
                  <a:pt x="79" y="82"/>
                  <a:pt x="79" y="82"/>
                  <a:pt x="79" y="82"/>
                </a:cubicBezTo>
                <a:cubicBezTo>
                  <a:pt x="80" y="82"/>
                  <a:pt x="82" y="80"/>
                  <a:pt x="82" y="79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"/>
                  <a:pt x="80" y="0"/>
                  <a:pt x="79" y="0"/>
                </a:cubicBezTo>
                <a:close/>
                <a:moveTo>
                  <a:pt x="76" y="76"/>
                </a:moveTo>
                <a:cubicBezTo>
                  <a:pt x="76" y="76"/>
                  <a:pt x="76" y="76"/>
                  <a:pt x="7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25"/>
                  <a:pt x="6" y="25"/>
                  <a:pt x="6" y="25"/>
                </a:cubicBezTo>
                <a:cubicBezTo>
                  <a:pt x="76" y="25"/>
                  <a:pt x="76" y="25"/>
                  <a:pt x="76" y="25"/>
                </a:cubicBezTo>
                <a:cubicBezTo>
                  <a:pt x="76" y="76"/>
                  <a:pt x="76" y="76"/>
                  <a:pt x="76" y="76"/>
                </a:cubicBezTo>
                <a:close/>
                <a:moveTo>
                  <a:pt x="76" y="21"/>
                </a:moveTo>
                <a:cubicBezTo>
                  <a:pt x="76" y="21"/>
                  <a:pt x="76" y="21"/>
                  <a:pt x="7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"/>
                  <a:pt x="6" y="6"/>
                  <a:pt x="6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4" y="14"/>
                  <a:pt x="16" y="14"/>
                </a:cubicBezTo>
                <a:cubicBezTo>
                  <a:pt x="17" y="14"/>
                  <a:pt x="19" y="13"/>
                  <a:pt x="19" y="11"/>
                </a:cubicBezTo>
                <a:cubicBezTo>
                  <a:pt x="19" y="6"/>
                  <a:pt x="19" y="6"/>
                  <a:pt x="1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3"/>
                  <a:pt x="31" y="14"/>
                  <a:pt x="33" y="14"/>
                </a:cubicBezTo>
                <a:cubicBezTo>
                  <a:pt x="34" y="14"/>
                  <a:pt x="36" y="13"/>
                  <a:pt x="36" y="11"/>
                </a:cubicBezTo>
                <a:cubicBezTo>
                  <a:pt x="36" y="6"/>
                  <a:pt x="36" y="6"/>
                  <a:pt x="3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3"/>
                  <a:pt x="48" y="14"/>
                  <a:pt x="49" y="14"/>
                </a:cubicBezTo>
                <a:cubicBezTo>
                  <a:pt x="51" y="14"/>
                  <a:pt x="53" y="13"/>
                  <a:pt x="53" y="11"/>
                </a:cubicBezTo>
                <a:cubicBezTo>
                  <a:pt x="53" y="6"/>
                  <a:pt x="53" y="6"/>
                  <a:pt x="5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3"/>
                  <a:pt x="65" y="14"/>
                  <a:pt x="66" y="14"/>
                </a:cubicBezTo>
                <a:cubicBezTo>
                  <a:pt x="68" y="14"/>
                  <a:pt x="69" y="13"/>
                  <a:pt x="69" y="11"/>
                </a:cubicBezTo>
                <a:cubicBezTo>
                  <a:pt x="69" y="6"/>
                  <a:pt x="69" y="6"/>
                  <a:pt x="69" y="6"/>
                </a:cubicBezTo>
                <a:cubicBezTo>
                  <a:pt x="76" y="6"/>
                  <a:pt x="76" y="6"/>
                  <a:pt x="76" y="6"/>
                </a:cubicBezTo>
                <a:cubicBezTo>
                  <a:pt x="76" y="21"/>
                  <a:pt x="76" y="21"/>
                  <a:pt x="76" y="21"/>
                </a:cubicBezTo>
                <a:close/>
                <a:moveTo>
                  <a:pt x="44" y="68"/>
                </a:moveTo>
                <a:cubicBezTo>
                  <a:pt x="44" y="68"/>
                  <a:pt x="44" y="68"/>
                  <a:pt x="44" y="68"/>
                </a:cubicBezTo>
                <a:cubicBezTo>
                  <a:pt x="45" y="69"/>
                  <a:pt x="47" y="70"/>
                  <a:pt x="48" y="70"/>
                </a:cubicBezTo>
                <a:cubicBezTo>
                  <a:pt x="50" y="70"/>
                  <a:pt x="51" y="69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3" y="67"/>
                  <a:pt x="54" y="66"/>
                  <a:pt x="54" y="64"/>
                </a:cubicBezTo>
                <a:cubicBezTo>
                  <a:pt x="54" y="63"/>
                  <a:pt x="53" y="62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0" y="59"/>
                  <a:pt x="48" y="59"/>
                </a:cubicBezTo>
                <a:cubicBezTo>
                  <a:pt x="47" y="59"/>
                  <a:pt x="45" y="60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2"/>
                  <a:pt x="43" y="63"/>
                  <a:pt x="43" y="64"/>
                </a:cubicBezTo>
                <a:cubicBezTo>
                  <a:pt x="43" y="66"/>
                  <a:pt x="44" y="67"/>
                  <a:pt x="44" y="68"/>
                </a:cubicBezTo>
                <a:cubicBezTo>
                  <a:pt x="44" y="68"/>
                  <a:pt x="44" y="68"/>
                  <a:pt x="44" y="68"/>
                </a:cubicBezTo>
                <a:close/>
                <a:moveTo>
                  <a:pt x="47" y="63"/>
                </a:move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8" y="63"/>
                  <a:pt x="48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5"/>
                  <a:pt x="50" y="65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8" y="66"/>
                </a:cubicBezTo>
                <a:cubicBezTo>
                  <a:pt x="48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5"/>
                  <a:pt x="47" y="65"/>
                  <a:pt x="47" y="64"/>
                </a:cubicBezTo>
                <a:cubicBezTo>
                  <a:pt x="47" y="64"/>
                  <a:pt x="47" y="64"/>
                  <a:pt x="47" y="63"/>
                </a:cubicBezTo>
                <a:close/>
                <a:moveTo>
                  <a:pt x="15" y="54"/>
                </a:moveTo>
                <a:cubicBezTo>
                  <a:pt x="15" y="54"/>
                  <a:pt x="15" y="54"/>
                  <a:pt x="15" y="54"/>
                </a:cubicBezTo>
                <a:cubicBezTo>
                  <a:pt x="16" y="55"/>
                  <a:pt x="18" y="56"/>
                  <a:pt x="19" y="56"/>
                </a:cubicBezTo>
                <a:cubicBezTo>
                  <a:pt x="21" y="56"/>
                  <a:pt x="22" y="55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4" y="53"/>
                  <a:pt x="25" y="52"/>
                  <a:pt x="25" y="50"/>
                </a:cubicBezTo>
                <a:cubicBezTo>
                  <a:pt x="25" y="49"/>
                  <a:pt x="24" y="47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2" y="45"/>
                  <a:pt x="21" y="45"/>
                  <a:pt x="19" y="45"/>
                </a:cubicBezTo>
                <a:cubicBezTo>
                  <a:pt x="18" y="45"/>
                  <a:pt x="16" y="45"/>
                  <a:pt x="15" y="46"/>
                </a:cubicBezTo>
                <a:cubicBezTo>
                  <a:pt x="15" y="47"/>
                  <a:pt x="14" y="49"/>
                  <a:pt x="14" y="50"/>
                </a:cubicBezTo>
                <a:cubicBezTo>
                  <a:pt x="14" y="52"/>
                  <a:pt x="15" y="53"/>
                  <a:pt x="15" y="54"/>
                </a:cubicBezTo>
                <a:cubicBezTo>
                  <a:pt x="15" y="54"/>
                  <a:pt x="15" y="54"/>
                  <a:pt x="15" y="54"/>
                </a:cubicBezTo>
                <a:close/>
                <a:moveTo>
                  <a:pt x="18" y="49"/>
                </a:move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9" y="49"/>
                  <a:pt x="19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49"/>
                  <a:pt x="21" y="50"/>
                  <a:pt x="21" y="50"/>
                </a:cubicBezTo>
                <a:cubicBezTo>
                  <a:pt x="21" y="51"/>
                  <a:pt x="21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2"/>
                  <a:pt x="20" y="52"/>
                  <a:pt x="19" y="52"/>
                </a:cubicBezTo>
                <a:cubicBezTo>
                  <a:pt x="19" y="52"/>
                  <a:pt x="18" y="52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0"/>
                </a:cubicBezTo>
                <a:cubicBezTo>
                  <a:pt x="18" y="50"/>
                  <a:pt x="18" y="49"/>
                  <a:pt x="18" y="49"/>
                </a:cubicBezTo>
                <a:close/>
                <a:moveTo>
                  <a:pt x="15" y="68"/>
                </a:moveTo>
                <a:cubicBezTo>
                  <a:pt x="15" y="68"/>
                  <a:pt x="15" y="68"/>
                  <a:pt x="15" y="68"/>
                </a:cubicBezTo>
                <a:cubicBezTo>
                  <a:pt x="16" y="69"/>
                  <a:pt x="18" y="70"/>
                  <a:pt x="19" y="70"/>
                </a:cubicBezTo>
                <a:cubicBezTo>
                  <a:pt x="21" y="70"/>
                  <a:pt x="22" y="69"/>
                  <a:pt x="23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4" y="67"/>
                  <a:pt x="25" y="66"/>
                  <a:pt x="25" y="64"/>
                </a:cubicBezTo>
                <a:cubicBezTo>
                  <a:pt x="25" y="63"/>
                  <a:pt x="24" y="62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0"/>
                  <a:pt x="21" y="59"/>
                  <a:pt x="19" y="59"/>
                </a:cubicBezTo>
                <a:cubicBezTo>
                  <a:pt x="18" y="59"/>
                  <a:pt x="16" y="60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2"/>
                  <a:pt x="14" y="63"/>
                  <a:pt x="14" y="64"/>
                </a:cubicBezTo>
                <a:cubicBezTo>
                  <a:pt x="14" y="66"/>
                  <a:pt x="15" y="67"/>
                  <a:pt x="15" y="68"/>
                </a:cubicBezTo>
                <a:close/>
                <a:moveTo>
                  <a:pt x="18" y="63"/>
                </a:moveTo>
                <a:cubicBezTo>
                  <a:pt x="18" y="63"/>
                  <a:pt x="18" y="63"/>
                  <a:pt x="18" y="63"/>
                </a:cubicBezTo>
                <a:cubicBezTo>
                  <a:pt x="18" y="63"/>
                  <a:pt x="19" y="63"/>
                  <a:pt x="19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5"/>
                  <a:pt x="21" y="65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19" y="66"/>
                </a:cubicBezTo>
                <a:cubicBezTo>
                  <a:pt x="19" y="66"/>
                  <a:pt x="18" y="66"/>
                  <a:pt x="18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18" y="65"/>
                  <a:pt x="18" y="65"/>
                  <a:pt x="18" y="64"/>
                </a:cubicBezTo>
                <a:cubicBezTo>
                  <a:pt x="18" y="64"/>
                  <a:pt x="18" y="64"/>
                  <a:pt x="18" y="63"/>
                </a:cubicBezTo>
                <a:close/>
                <a:moveTo>
                  <a:pt x="44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5" y="55"/>
                  <a:pt x="47" y="56"/>
                  <a:pt x="48" y="56"/>
                </a:cubicBezTo>
                <a:cubicBezTo>
                  <a:pt x="50" y="56"/>
                  <a:pt x="51" y="55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4" y="49"/>
                  <a:pt x="53" y="47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5"/>
                  <a:pt x="50" y="45"/>
                  <a:pt x="48" y="45"/>
                </a:cubicBezTo>
                <a:cubicBezTo>
                  <a:pt x="47" y="45"/>
                  <a:pt x="45" y="45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7"/>
                  <a:pt x="43" y="49"/>
                  <a:pt x="43" y="50"/>
                </a:cubicBezTo>
                <a:cubicBezTo>
                  <a:pt x="43" y="52"/>
                  <a:pt x="44" y="53"/>
                  <a:pt x="44" y="54"/>
                </a:cubicBezTo>
                <a:cubicBezTo>
                  <a:pt x="44" y="54"/>
                  <a:pt x="44" y="54"/>
                  <a:pt x="44" y="54"/>
                </a:cubicBezTo>
                <a:close/>
                <a:moveTo>
                  <a:pt x="47" y="49"/>
                </a:move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8" y="49"/>
                  <a:pt x="48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50"/>
                  <a:pt x="50" y="50"/>
                </a:cubicBezTo>
                <a:cubicBezTo>
                  <a:pt x="50" y="51"/>
                  <a:pt x="50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2"/>
                  <a:pt x="49" y="52"/>
                  <a:pt x="48" y="52"/>
                </a:cubicBezTo>
                <a:cubicBezTo>
                  <a:pt x="48" y="52"/>
                  <a:pt x="47" y="52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0"/>
                </a:cubicBezTo>
                <a:cubicBezTo>
                  <a:pt x="47" y="50"/>
                  <a:pt x="47" y="49"/>
                  <a:pt x="47" y="49"/>
                </a:cubicBezTo>
                <a:close/>
                <a:moveTo>
                  <a:pt x="59" y="54"/>
                </a:moveTo>
                <a:cubicBezTo>
                  <a:pt x="59" y="54"/>
                  <a:pt x="59" y="54"/>
                  <a:pt x="59" y="54"/>
                </a:cubicBezTo>
                <a:cubicBezTo>
                  <a:pt x="60" y="55"/>
                  <a:pt x="61" y="56"/>
                  <a:pt x="63" y="56"/>
                </a:cubicBezTo>
                <a:cubicBezTo>
                  <a:pt x="64" y="56"/>
                  <a:pt x="66" y="55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3"/>
                  <a:pt x="68" y="52"/>
                  <a:pt x="68" y="50"/>
                </a:cubicBezTo>
                <a:cubicBezTo>
                  <a:pt x="68" y="49"/>
                  <a:pt x="68" y="47"/>
                  <a:pt x="67" y="46"/>
                </a:cubicBezTo>
                <a:cubicBezTo>
                  <a:pt x="66" y="45"/>
                  <a:pt x="64" y="45"/>
                  <a:pt x="63" y="45"/>
                </a:cubicBezTo>
                <a:cubicBezTo>
                  <a:pt x="61" y="45"/>
                  <a:pt x="60" y="45"/>
                  <a:pt x="59" y="46"/>
                </a:cubicBezTo>
                <a:cubicBezTo>
                  <a:pt x="58" y="47"/>
                  <a:pt x="57" y="49"/>
                  <a:pt x="57" y="50"/>
                </a:cubicBezTo>
                <a:cubicBezTo>
                  <a:pt x="57" y="52"/>
                  <a:pt x="58" y="53"/>
                  <a:pt x="59" y="54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62" y="49"/>
                </a:move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3" y="49"/>
                </a:cubicBezTo>
                <a:cubicBezTo>
                  <a:pt x="63" y="49"/>
                  <a:pt x="64" y="49"/>
                  <a:pt x="64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49"/>
                  <a:pt x="64" y="50"/>
                  <a:pt x="64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2"/>
                  <a:pt x="63" y="52"/>
                  <a:pt x="63" y="52"/>
                </a:cubicBezTo>
                <a:cubicBezTo>
                  <a:pt x="62" y="52"/>
                  <a:pt x="62" y="52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51"/>
                  <a:pt x="61" y="51"/>
                  <a:pt x="61" y="50"/>
                </a:cubicBezTo>
                <a:cubicBezTo>
                  <a:pt x="61" y="50"/>
                  <a:pt x="61" y="49"/>
                  <a:pt x="62" y="49"/>
                </a:cubicBez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1116013" y="1307327"/>
            <a:ext cx="770445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rgbClr val="FBE22D"/>
                </a:solidFill>
              </a:rPr>
              <a:t>事件</a:t>
            </a:r>
            <a:endParaRPr lang="en-US" altLang="zh-CN" sz="1200" b="1" dirty="0" smtClean="0">
              <a:solidFill>
                <a:srgbClr val="FBE22D"/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触摸事件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gesturestart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当两个手指接触屏幕时触发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gesturechange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//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当两个手指接触屏幕后开始移动时触发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gestureend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屏幕旋转事件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onorientationchange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检测触摸屏幕的手指何时改变方向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orientationchange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touch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事件支持的相关属性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touches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targetTouches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changedTouches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clientX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X coordinate of touch relative to the viewport (excludes scroll offset)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clientY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Y coordinate of touch relative to the viewport (excludes scroll offset)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screenX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Relative to the screen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screenY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 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Relative to the screen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pageX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 　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Relative to the full page (includes scrolling)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pageY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　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Relative to the full page (includes scrolling)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　　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Node the touch event originated from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identifier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　　  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An identifying number, unique to each touch event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27584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移动端基础知识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8" grpId="0" animBg="1"/>
          <p:bldP spid="14389" grpId="0"/>
          <p:bldP spid="56" grpId="0"/>
          <p:bldP spid="56" grpId="1"/>
          <p:bldP spid="57" grpId="0"/>
          <p:bldP spid="4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8" grpId="0" animBg="1"/>
          <p:bldP spid="14389" grpId="0"/>
          <p:bldP spid="56" grpId="0"/>
          <p:bldP spid="56" grpId="1"/>
          <p:bldP spid="57" grpId="0"/>
          <p:bldP spid="43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90" name="Freeform 54"/>
          <p:cNvSpPr>
            <a:spLocks noEditPoints="1"/>
          </p:cNvSpPr>
          <p:nvPr/>
        </p:nvSpPr>
        <p:spPr bwMode="auto">
          <a:xfrm>
            <a:off x="827088" y="1334244"/>
            <a:ext cx="157162" cy="180975"/>
          </a:xfrm>
          <a:custGeom>
            <a:avLst/>
            <a:gdLst>
              <a:gd name="T0" fmla="*/ 14 w 72"/>
              <a:gd name="T1" fmla="*/ 49 h 84"/>
              <a:gd name="T2" fmla="*/ 21 w 72"/>
              <a:gd name="T3" fmla="*/ 49 h 84"/>
              <a:gd name="T4" fmla="*/ 18 w 72"/>
              <a:gd name="T5" fmla="*/ 60 h 84"/>
              <a:gd name="T6" fmla="*/ 14 w 72"/>
              <a:gd name="T7" fmla="*/ 63 h 84"/>
              <a:gd name="T8" fmla="*/ 21 w 72"/>
              <a:gd name="T9" fmla="*/ 63 h 84"/>
              <a:gd name="T10" fmla="*/ 18 w 72"/>
              <a:gd name="T11" fmla="*/ 33 h 84"/>
              <a:gd name="T12" fmla="*/ 14 w 72"/>
              <a:gd name="T13" fmla="*/ 36 h 84"/>
              <a:gd name="T14" fmla="*/ 21 w 72"/>
              <a:gd name="T15" fmla="*/ 36 h 84"/>
              <a:gd name="T16" fmla="*/ 69 w 72"/>
              <a:gd name="T17" fmla="*/ 13 h 84"/>
              <a:gd name="T18" fmla="*/ 60 w 72"/>
              <a:gd name="T19" fmla="*/ 13 h 84"/>
              <a:gd name="T20" fmla="*/ 58 w 72"/>
              <a:gd name="T21" fmla="*/ 10 h 84"/>
              <a:gd name="T22" fmla="*/ 45 w 72"/>
              <a:gd name="T23" fmla="*/ 4 h 84"/>
              <a:gd name="T24" fmla="*/ 27 w 72"/>
              <a:gd name="T25" fmla="*/ 4 h 84"/>
              <a:gd name="T26" fmla="*/ 14 w 72"/>
              <a:gd name="T27" fmla="*/ 10 h 84"/>
              <a:gd name="T28" fmla="*/ 12 w 72"/>
              <a:gd name="T29" fmla="*/ 13 h 84"/>
              <a:gd name="T30" fmla="*/ 0 w 72"/>
              <a:gd name="T31" fmla="*/ 16 h 84"/>
              <a:gd name="T32" fmla="*/ 3 w 72"/>
              <a:gd name="T33" fmla="*/ 84 h 84"/>
              <a:gd name="T34" fmla="*/ 72 w 72"/>
              <a:gd name="T35" fmla="*/ 81 h 84"/>
              <a:gd name="T36" fmla="*/ 69 w 72"/>
              <a:gd name="T37" fmla="*/ 13 h 84"/>
              <a:gd name="T38" fmla="*/ 30 w 72"/>
              <a:gd name="T39" fmla="*/ 6 h 84"/>
              <a:gd name="T40" fmla="*/ 42 w 72"/>
              <a:gd name="T41" fmla="*/ 6 h 84"/>
              <a:gd name="T42" fmla="*/ 28 w 72"/>
              <a:gd name="T43" fmla="*/ 10 h 84"/>
              <a:gd name="T44" fmla="*/ 16 w 72"/>
              <a:gd name="T45" fmla="*/ 13 h 84"/>
              <a:gd name="T46" fmla="*/ 56 w 72"/>
              <a:gd name="T47" fmla="*/ 13 h 84"/>
              <a:gd name="T48" fmla="*/ 16 w 72"/>
              <a:gd name="T49" fmla="*/ 19 h 84"/>
              <a:gd name="T50" fmla="*/ 66 w 72"/>
              <a:gd name="T51" fmla="*/ 78 h 84"/>
              <a:gd name="T52" fmla="*/ 7 w 72"/>
              <a:gd name="T53" fmla="*/ 78 h 84"/>
              <a:gd name="T54" fmla="*/ 12 w 72"/>
              <a:gd name="T55" fmla="*/ 19 h 84"/>
              <a:gd name="T56" fmla="*/ 14 w 72"/>
              <a:gd name="T57" fmla="*/ 23 h 84"/>
              <a:gd name="T58" fmla="*/ 60 w 72"/>
              <a:gd name="T59" fmla="*/ 21 h 84"/>
              <a:gd name="T60" fmla="*/ 66 w 72"/>
              <a:gd name="T61" fmla="*/ 19 h 84"/>
              <a:gd name="T62" fmla="*/ 54 w 72"/>
              <a:gd name="T63" fmla="*/ 34 h 84"/>
              <a:gd name="T64" fmla="*/ 27 w 72"/>
              <a:gd name="T65" fmla="*/ 34 h 84"/>
              <a:gd name="T66" fmla="*/ 27 w 72"/>
              <a:gd name="T67" fmla="*/ 38 h 84"/>
              <a:gd name="T68" fmla="*/ 56 w 72"/>
              <a:gd name="T69" fmla="*/ 36 h 84"/>
              <a:gd name="T70" fmla="*/ 54 w 72"/>
              <a:gd name="T71" fmla="*/ 61 h 84"/>
              <a:gd name="T72" fmla="*/ 27 w 72"/>
              <a:gd name="T73" fmla="*/ 61 h 84"/>
              <a:gd name="T74" fmla="*/ 27 w 72"/>
              <a:gd name="T75" fmla="*/ 65 h 84"/>
              <a:gd name="T76" fmla="*/ 56 w 72"/>
              <a:gd name="T77" fmla="*/ 63 h 84"/>
              <a:gd name="T78" fmla="*/ 54 w 72"/>
              <a:gd name="T79" fmla="*/ 48 h 84"/>
              <a:gd name="T80" fmla="*/ 27 w 72"/>
              <a:gd name="T81" fmla="*/ 48 h 84"/>
              <a:gd name="T82" fmla="*/ 27 w 72"/>
              <a:gd name="T83" fmla="*/ 51 h 84"/>
              <a:gd name="T84" fmla="*/ 56 w 72"/>
              <a:gd name="T85" fmla="*/ 4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" h="84">
                <a:moveTo>
                  <a:pt x="18" y="46"/>
                </a:moveTo>
                <a:cubicBezTo>
                  <a:pt x="16" y="46"/>
                  <a:pt x="14" y="48"/>
                  <a:pt x="14" y="49"/>
                </a:cubicBezTo>
                <a:cubicBezTo>
                  <a:pt x="14" y="51"/>
                  <a:pt x="16" y="53"/>
                  <a:pt x="18" y="53"/>
                </a:cubicBezTo>
                <a:cubicBezTo>
                  <a:pt x="19" y="53"/>
                  <a:pt x="21" y="51"/>
                  <a:pt x="21" y="49"/>
                </a:cubicBezTo>
                <a:cubicBezTo>
                  <a:pt x="21" y="48"/>
                  <a:pt x="19" y="46"/>
                  <a:pt x="18" y="46"/>
                </a:cubicBezTo>
                <a:close/>
                <a:moveTo>
                  <a:pt x="18" y="60"/>
                </a:moveTo>
                <a:cubicBezTo>
                  <a:pt x="18" y="60"/>
                  <a:pt x="18" y="60"/>
                  <a:pt x="18" y="60"/>
                </a:cubicBezTo>
                <a:cubicBezTo>
                  <a:pt x="16" y="60"/>
                  <a:pt x="14" y="61"/>
                  <a:pt x="14" y="63"/>
                </a:cubicBezTo>
                <a:cubicBezTo>
                  <a:pt x="14" y="65"/>
                  <a:pt x="16" y="66"/>
                  <a:pt x="18" y="66"/>
                </a:cubicBezTo>
                <a:cubicBezTo>
                  <a:pt x="19" y="66"/>
                  <a:pt x="21" y="65"/>
                  <a:pt x="21" y="63"/>
                </a:cubicBezTo>
                <a:cubicBezTo>
                  <a:pt x="21" y="61"/>
                  <a:pt x="19" y="60"/>
                  <a:pt x="18" y="60"/>
                </a:cubicBezTo>
                <a:close/>
                <a:moveTo>
                  <a:pt x="18" y="33"/>
                </a:moveTo>
                <a:cubicBezTo>
                  <a:pt x="18" y="33"/>
                  <a:pt x="18" y="33"/>
                  <a:pt x="18" y="33"/>
                </a:cubicBezTo>
                <a:cubicBezTo>
                  <a:pt x="16" y="33"/>
                  <a:pt x="14" y="34"/>
                  <a:pt x="14" y="36"/>
                </a:cubicBezTo>
                <a:cubicBezTo>
                  <a:pt x="14" y="38"/>
                  <a:pt x="16" y="39"/>
                  <a:pt x="18" y="39"/>
                </a:cubicBezTo>
                <a:cubicBezTo>
                  <a:pt x="19" y="39"/>
                  <a:pt x="21" y="38"/>
                  <a:pt x="21" y="36"/>
                </a:cubicBezTo>
                <a:cubicBezTo>
                  <a:pt x="21" y="34"/>
                  <a:pt x="19" y="33"/>
                  <a:pt x="18" y="3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0"/>
                  <a:pt x="59" y="10"/>
                  <a:pt x="5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7"/>
                  <a:pt x="46" y="5"/>
                  <a:pt x="45" y="4"/>
                </a:cubicBezTo>
                <a:cubicBezTo>
                  <a:pt x="43" y="1"/>
                  <a:pt x="39" y="0"/>
                  <a:pt x="36" y="0"/>
                </a:cubicBezTo>
                <a:cubicBezTo>
                  <a:pt x="33" y="0"/>
                  <a:pt x="30" y="1"/>
                  <a:pt x="27" y="4"/>
                </a:cubicBezTo>
                <a:cubicBezTo>
                  <a:pt x="26" y="5"/>
                  <a:pt x="25" y="7"/>
                  <a:pt x="2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2" y="10"/>
                  <a:pt x="12" y="11"/>
                </a:cubicBezTo>
                <a:cubicBezTo>
                  <a:pt x="12" y="13"/>
                  <a:pt x="12" y="13"/>
                  <a:pt x="12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3"/>
                  <a:pt x="0" y="15"/>
                  <a:pt x="0" y="16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2" y="84"/>
                  <a:pt x="3" y="84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4"/>
                  <a:pt x="72" y="82"/>
                  <a:pt x="72" y="81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5"/>
                  <a:pt x="70" y="13"/>
                  <a:pt x="69" y="13"/>
                </a:cubicBezTo>
                <a:close/>
                <a:moveTo>
                  <a:pt x="30" y="6"/>
                </a:moveTo>
                <a:cubicBezTo>
                  <a:pt x="30" y="6"/>
                  <a:pt x="30" y="6"/>
                  <a:pt x="30" y="6"/>
                </a:cubicBezTo>
                <a:cubicBezTo>
                  <a:pt x="31" y="5"/>
                  <a:pt x="34" y="4"/>
                  <a:pt x="36" y="4"/>
                </a:cubicBezTo>
                <a:cubicBezTo>
                  <a:pt x="38" y="4"/>
                  <a:pt x="41" y="5"/>
                  <a:pt x="42" y="6"/>
                </a:cubicBezTo>
                <a:cubicBezTo>
                  <a:pt x="43" y="7"/>
                  <a:pt x="44" y="8"/>
                  <a:pt x="44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8"/>
                  <a:pt x="29" y="7"/>
                  <a:pt x="30" y="6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9"/>
                  <a:pt x="56" y="19"/>
                  <a:pt x="5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66" y="78"/>
                </a:moveTo>
                <a:cubicBezTo>
                  <a:pt x="66" y="78"/>
                  <a:pt x="66" y="78"/>
                  <a:pt x="66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7" y="19"/>
                  <a:pt x="7" y="19"/>
                  <a:pt x="7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4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9" y="23"/>
                  <a:pt x="60" y="22"/>
                  <a:pt x="60" y="21"/>
                </a:cubicBezTo>
                <a:cubicBezTo>
                  <a:pt x="60" y="19"/>
                  <a:pt x="60" y="19"/>
                  <a:pt x="60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78"/>
                  <a:pt x="66" y="78"/>
                  <a:pt x="66" y="78"/>
                </a:cubicBezTo>
                <a:close/>
                <a:moveTo>
                  <a:pt x="54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6" y="34"/>
                  <a:pt x="25" y="35"/>
                  <a:pt x="25" y="36"/>
                </a:cubicBezTo>
                <a:cubicBezTo>
                  <a:pt x="25" y="37"/>
                  <a:pt x="26" y="38"/>
                  <a:pt x="27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5" y="38"/>
                  <a:pt x="56" y="37"/>
                  <a:pt x="56" y="36"/>
                </a:cubicBezTo>
                <a:cubicBezTo>
                  <a:pt x="56" y="35"/>
                  <a:pt x="55" y="34"/>
                  <a:pt x="54" y="34"/>
                </a:cubicBezTo>
                <a:close/>
                <a:moveTo>
                  <a:pt x="54" y="61"/>
                </a:moveTo>
                <a:cubicBezTo>
                  <a:pt x="54" y="61"/>
                  <a:pt x="54" y="61"/>
                  <a:pt x="54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5" y="62"/>
                  <a:pt x="25" y="63"/>
                </a:cubicBezTo>
                <a:cubicBezTo>
                  <a:pt x="25" y="64"/>
                  <a:pt x="26" y="65"/>
                  <a:pt x="27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62"/>
                  <a:pt x="55" y="61"/>
                  <a:pt x="54" y="61"/>
                </a:cubicBezTo>
                <a:close/>
                <a:moveTo>
                  <a:pt x="54" y="48"/>
                </a:moveTo>
                <a:cubicBezTo>
                  <a:pt x="54" y="48"/>
                  <a:pt x="54" y="48"/>
                  <a:pt x="54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6" y="48"/>
                  <a:pt x="25" y="48"/>
                  <a:pt x="25" y="49"/>
                </a:cubicBezTo>
                <a:cubicBezTo>
                  <a:pt x="25" y="51"/>
                  <a:pt x="26" y="51"/>
                  <a:pt x="2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5" y="51"/>
                  <a:pt x="56" y="51"/>
                  <a:pt x="56" y="49"/>
                </a:cubicBezTo>
                <a:cubicBezTo>
                  <a:pt x="56" y="48"/>
                  <a:pt x="55" y="48"/>
                  <a:pt x="54" y="48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91" name="Rectangle 55"/>
          <p:cNvSpPr>
            <a:spLocks noChangeArrowheads="1"/>
          </p:cNvSpPr>
          <p:nvPr/>
        </p:nvSpPr>
        <p:spPr bwMode="auto">
          <a:xfrm>
            <a:off x="1116013" y="1288206"/>
            <a:ext cx="28797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fr-FR" sz="1200" b="1" dirty="0" smtClean="0">
                <a:solidFill>
                  <a:srgbClr val="EA5514"/>
                </a:solidFill>
              </a:rPr>
              <a:t>屏幕旋转</a:t>
            </a:r>
            <a:r>
              <a:rPr lang="zh-CN" altLang="fr-FR" sz="1200" b="1" dirty="0">
                <a:solidFill>
                  <a:srgbClr val="EA5514"/>
                </a:solidFill>
              </a:rPr>
              <a:t>事件：</a:t>
            </a:r>
            <a:r>
              <a:rPr lang="fr-FR" altLang="zh-CN" sz="1200" b="1" dirty="0" err="1">
                <a:solidFill>
                  <a:srgbClr val="EA5514"/>
                </a:solidFill>
              </a:rPr>
              <a:t>onorientationchange</a:t>
            </a:r>
            <a:endParaRPr lang="zh-CN" altLang="en-US" sz="1200" b="1" dirty="0">
              <a:solidFill>
                <a:srgbClr val="EA5514"/>
              </a:solidFill>
            </a:endParaRPr>
          </a:p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添加屏幕旋转事件侦听，可随时发现屏幕旋转状态（左旋、右旋还是没旋）。例子：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27584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移动端基础知识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22884"/>
            <a:ext cx="5317728" cy="31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90" grpId="0" animBg="1"/>
          <p:bldP spid="14391" grpId="0"/>
          <p:bldP spid="56" grpId="0"/>
          <p:bldP spid="56" grpId="1"/>
          <p:bldP spid="57" grpId="0"/>
          <p:bldP spid="4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90" grpId="0" animBg="1"/>
          <p:bldP spid="14391" grpId="0"/>
          <p:bldP spid="56" grpId="0"/>
          <p:bldP spid="56" grpId="1"/>
          <p:bldP spid="57" grpId="0"/>
          <p:bldP spid="43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84" name="Freeform 48"/>
          <p:cNvSpPr>
            <a:spLocks noEditPoints="1"/>
          </p:cNvSpPr>
          <p:nvPr/>
        </p:nvSpPr>
        <p:spPr bwMode="auto">
          <a:xfrm>
            <a:off x="827088" y="1360289"/>
            <a:ext cx="165100" cy="163513"/>
          </a:xfrm>
          <a:custGeom>
            <a:avLst/>
            <a:gdLst>
              <a:gd name="T0" fmla="*/ 59 w 76"/>
              <a:gd name="T1" fmla="*/ 3 h 75"/>
              <a:gd name="T2" fmla="*/ 51 w 76"/>
              <a:gd name="T3" fmla="*/ 0 h 75"/>
              <a:gd name="T4" fmla="*/ 1 w 76"/>
              <a:gd name="T5" fmla="*/ 45 h 75"/>
              <a:gd name="T6" fmla="*/ 1 w 76"/>
              <a:gd name="T7" fmla="*/ 45 h 75"/>
              <a:gd name="T8" fmla="*/ 1 w 76"/>
              <a:gd name="T9" fmla="*/ 45 h 75"/>
              <a:gd name="T10" fmla="*/ 1 w 76"/>
              <a:gd name="T11" fmla="*/ 45 h 75"/>
              <a:gd name="T12" fmla="*/ 1 w 76"/>
              <a:gd name="T13" fmla="*/ 45 h 75"/>
              <a:gd name="T14" fmla="*/ 1 w 76"/>
              <a:gd name="T15" fmla="*/ 46 h 75"/>
              <a:gd name="T16" fmla="*/ 1 w 76"/>
              <a:gd name="T17" fmla="*/ 46 h 75"/>
              <a:gd name="T18" fmla="*/ 1 w 76"/>
              <a:gd name="T19" fmla="*/ 46 h 75"/>
              <a:gd name="T20" fmla="*/ 1 w 76"/>
              <a:gd name="T21" fmla="*/ 46 h 75"/>
              <a:gd name="T22" fmla="*/ 1 w 76"/>
              <a:gd name="T23" fmla="*/ 46 h 75"/>
              <a:gd name="T24" fmla="*/ 1 w 76"/>
              <a:gd name="T25" fmla="*/ 46 h 75"/>
              <a:gd name="T26" fmla="*/ 0 w 76"/>
              <a:gd name="T27" fmla="*/ 46 h 75"/>
              <a:gd name="T28" fmla="*/ 0 w 76"/>
              <a:gd name="T29" fmla="*/ 46 h 75"/>
              <a:gd name="T30" fmla="*/ 0 w 76"/>
              <a:gd name="T31" fmla="*/ 46 h 75"/>
              <a:gd name="T32" fmla="*/ 0 w 76"/>
              <a:gd name="T33" fmla="*/ 47 h 75"/>
              <a:gd name="T34" fmla="*/ 0 w 76"/>
              <a:gd name="T35" fmla="*/ 47 h 75"/>
              <a:gd name="T36" fmla="*/ 0 w 76"/>
              <a:gd name="T37" fmla="*/ 47 h 75"/>
              <a:gd name="T38" fmla="*/ 0 w 76"/>
              <a:gd name="T39" fmla="*/ 47 h 75"/>
              <a:gd name="T40" fmla="*/ 29 w 76"/>
              <a:gd name="T41" fmla="*/ 75 h 75"/>
              <a:gd name="T42" fmla="*/ 29 w 76"/>
              <a:gd name="T43" fmla="*/ 75 h 75"/>
              <a:gd name="T44" fmla="*/ 29 w 76"/>
              <a:gd name="T45" fmla="*/ 75 h 75"/>
              <a:gd name="T46" fmla="*/ 29 w 76"/>
              <a:gd name="T47" fmla="*/ 75 h 75"/>
              <a:gd name="T48" fmla="*/ 30 w 76"/>
              <a:gd name="T49" fmla="*/ 75 h 75"/>
              <a:gd name="T50" fmla="*/ 30 w 76"/>
              <a:gd name="T51" fmla="*/ 75 h 75"/>
              <a:gd name="T52" fmla="*/ 30 w 76"/>
              <a:gd name="T53" fmla="*/ 75 h 75"/>
              <a:gd name="T54" fmla="*/ 30 w 76"/>
              <a:gd name="T55" fmla="*/ 75 h 75"/>
              <a:gd name="T56" fmla="*/ 30 w 76"/>
              <a:gd name="T57" fmla="*/ 75 h 75"/>
              <a:gd name="T58" fmla="*/ 31 w 76"/>
              <a:gd name="T59" fmla="*/ 75 h 75"/>
              <a:gd name="T60" fmla="*/ 72 w 76"/>
              <a:gd name="T61" fmla="*/ 33 h 75"/>
              <a:gd name="T62" fmla="*/ 37 w 76"/>
              <a:gd name="T63" fmla="*/ 18 h 75"/>
              <a:gd name="T64" fmla="*/ 12 w 76"/>
              <a:gd name="T65" fmla="*/ 51 h 75"/>
              <a:gd name="T66" fmla="*/ 7 w 76"/>
              <a:gd name="T67" fmla="*/ 69 h 75"/>
              <a:gd name="T68" fmla="*/ 21 w 76"/>
              <a:gd name="T69" fmla="*/ 69 h 75"/>
              <a:gd name="T70" fmla="*/ 14 w 76"/>
              <a:gd name="T71" fmla="*/ 54 h 75"/>
              <a:gd name="T72" fmla="*/ 22 w 76"/>
              <a:gd name="T73" fmla="*/ 61 h 75"/>
              <a:gd name="T74" fmla="*/ 29 w 76"/>
              <a:gd name="T75" fmla="*/ 68 h 75"/>
              <a:gd name="T76" fmla="*/ 58 w 76"/>
              <a:gd name="T77" fmla="*/ 38 h 75"/>
              <a:gd name="T78" fmla="*/ 69 w 76"/>
              <a:gd name="T79" fmla="*/ 25 h 75"/>
              <a:gd name="T80" fmla="*/ 63 w 76"/>
              <a:gd name="T81" fmla="*/ 34 h 75"/>
              <a:gd name="T82" fmla="*/ 44 w 76"/>
              <a:gd name="T83" fmla="*/ 11 h 75"/>
              <a:gd name="T84" fmla="*/ 51 w 76"/>
              <a:gd name="T85" fmla="*/ 6 h 75"/>
              <a:gd name="T86" fmla="*/ 69 w 76"/>
              <a:gd name="T87" fmla="*/ 2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6" h="75">
                <a:moveTo>
                  <a:pt x="76" y="25"/>
                </a:moveTo>
                <a:cubicBezTo>
                  <a:pt x="76" y="22"/>
                  <a:pt x="75" y="19"/>
                  <a:pt x="72" y="17"/>
                </a:cubicBezTo>
                <a:cubicBezTo>
                  <a:pt x="59" y="3"/>
                  <a:pt x="59" y="3"/>
                  <a:pt x="59" y="3"/>
                </a:cubicBezTo>
                <a:cubicBezTo>
                  <a:pt x="57" y="1"/>
                  <a:pt x="54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5" y="1"/>
                  <a:pt x="43" y="3"/>
                </a:cubicBezTo>
                <a:cubicBezTo>
                  <a:pt x="29" y="17"/>
                  <a:pt x="15" y="31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2" y="75"/>
                  <a:pt x="3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45" y="61"/>
                  <a:pt x="58" y="47"/>
                  <a:pt x="72" y="33"/>
                </a:cubicBezTo>
                <a:cubicBezTo>
                  <a:pt x="75" y="31"/>
                  <a:pt x="76" y="28"/>
                  <a:pt x="76" y="25"/>
                </a:cubicBezTo>
                <a:cubicBezTo>
                  <a:pt x="76" y="25"/>
                  <a:pt x="76" y="25"/>
                  <a:pt x="76" y="25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12" y="51"/>
                  <a:pt x="12" y="51"/>
                  <a:pt x="12" y="51"/>
                </a:cubicBezTo>
                <a:cubicBezTo>
                  <a:pt x="8" y="47"/>
                  <a:pt x="8" y="47"/>
                  <a:pt x="8" y="47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7" y="69"/>
                </a:moveTo>
                <a:cubicBezTo>
                  <a:pt x="7" y="69"/>
                  <a:pt x="7" y="69"/>
                  <a:pt x="7" y="69"/>
                </a:cubicBezTo>
                <a:cubicBezTo>
                  <a:pt x="7" y="55"/>
                  <a:pt x="7" y="55"/>
                  <a:pt x="7" y="55"/>
                </a:cubicBezTo>
                <a:cubicBezTo>
                  <a:pt x="21" y="69"/>
                  <a:pt x="21" y="69"/>
                  <a:pt x="21" y="69"/>
                </a:cubicBezTo>
                <a:cubicBezTo>
                  <a:pt x="7" y="69"/>
                  <a:pt x="7" y="69"/>
                  <a:pt x="7" y="69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  <a:cubicBezTo>
                  <a:pt x="44" y="24"/>
                  <a:pt x="44" y="24"/>
                  <a:pt x="44" y="24"/>
                </a:cubicBezTo>
                <a:cubicBezTo>
                  <a:pt x="52" y="32"/>
                  <a:pt x="52" y="32"/>
                  <a:pt x="52" y="32"/>
                </a:cubicBezTo>
                <a:cubicBezTo>
                  <a:pt x="22" y="61"/>
                  <a:pt x="22" y="61"/>
                  <a:pt x="22" y="61"/>
                </a:cubicBezTo>
                <a:cubicBezTo>
                  <a:pt x="14" y="54"/>
                  <a:pt x="14" y="54"/>
                  <a:pt x="14" y="54"/>
                </a:cubicBezTo>
                <a:close/>
                <a:moveTo>
                  <a:pt x="29" y="68"/>
                </a:moveTo>
                <a:cubicBezTo>
                  <a:pt x="29" y="68"/>
                  <a:pt x="29" y="68"/>
                  <a:pt x="29" y="68"/>
                </a:cubicBezTo>
                <a:cubicBezTo>
                  <a:pt x="25" y="64"/>
                  <a:pt x="25" y="64"/>
                  <a:pt x="25" y="64"/>
                </a:cubicBezTo>
                <a:cubicBezTo>
                  <a:pt x="54" y="35"/>
                  <a:pt x="54" y="35"/>
                  <a:pt x="54" y="35"/>
                </a:cubicBezTo>
                <a:cubicBezTo>
                  <a:pt x="58" y="38"/>
                  <a:pt x="58" y="38"/>
                  <a:pt x="58" y="38"/>
                </a:cubicBezTo>
                <a:cubicBezTo>
                  <a:pt x="29" y="68"/>
                  <a:pt x="29" y="68"/>
                  <a:pt x="29" y="68"/>
                </a:cubicBezTo>
                <a:close/>
                <a:moveTo>
                  <a:pt x="69" y="25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6"/>
                  <a:pt x="69" y="28"/>
                  <a:pt x="68" y="29"/>
                </a:cubicBezTo>
                <a:cubicBezTo>
                  <a:pt x="63" y="34"/>
                  <a:pt x="63" y="34"/>
                  <a:pt x="63" y="34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7"/>
                  <a:pt x="50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2" y="6"/>
                  <a:pt x="54" y="7"/>
                  <a:pt x="55" y="8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2"/>
                  <a:pt x="69" y="23"/>
                  <a:pt x="69" y="25"/>
                </a:cubicBezTo>
                <a:cubicBezTo>
                  <a:pt x="69" y="25"/>
                  <a:pt x="69" y="25"/>
                  <a:pt x="69" y="25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1116013" y="1293614"/>
            <a:ext cx="712839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>
                <a:solidFill>
                  <a:srgbClr val="98D2E3"/>
                </a:solidFill>
              </a:rPr>
              <a:t>隐藏地址栏 </a:t>
            </a:r>
            <a:r>
              <a:rPr lang="en-US" altLang="zh-CN" sz="1200" b="1" dirty="0">
                <a:solidFill>
                  <a:srgbClr val="98D2E3"/>
                </a:solidFill>
              </a:rPr>
              <a:t>&amp; </a:t>
            </a:r>
            <a:r>
              <a:rPr lang="zh-CN" altLang="en-US" sz="1200" b="1" dirty="0">
                <a:solidFill>
                  <a:srgbClr val="98D2E3"/>
                </a:solidFill>
              </a:rPr>
              <a:t>处理事件的时候，</a:t>
            </a:r>
            <a:r>
              <a:rPr lang="zh-CN" altLang="en-US" sz="1200" b="1" dirty="0" smtClean="0">
                <a:solidFill>
                  <a:srgbClr val="98D2E3"/>
                </a:solidFill>
              </a:rPr>
              <a:t>防止滚动条出现</a:t>
            </a:r>
            <a:endParaRPr lang="en-US" altLang="zh-CN" sz="1200" b="1" dirty="0" smtClean="0">
              <a:solidFill>
                <a:srgbClr val="98D2E3"/>
              </a:solidFill>
            </a:endParaRPr>
          </a:p>
          <a:p>
            <a:r>
              <a:rPr lang="en-US" altLang="zh-CN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addEventListener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('load', function(){</a:t>
            </a:r>
          </a:p>
          <a:p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setTimeout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(function(){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window.scrollTo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1); }, 100);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})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b="1" dirty="0">
                <a:solidFill>
                  <a:srgbClr val="98D2E3"/>
                </a:solidFill>
              </a:rPr>
              <a:t>判断是否为</a:t>
            </a:r>
            <a:r>
              <a:rPr lang="en-US" altLang="zh-CN" sz="1200" b="1" dirty="0">
                <a:solidFill>
                  <a:srgbClr val="98D2E3"/>
                </a:solidFill>
              </a:rPr>
              <a:t>iPhone</a:t>
            </a:r>
          </a:p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isAppleMobile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{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 (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navigator.platform.indexOf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-US" altLang="zh-CN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iPad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 != -1);</a:t>
            </a:r>
          </a:p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};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27584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移动端基础知识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4" grpId="0" animBg="1"/>
          <p:bldP spid="14385" grpId="0"/>
          <p:bldP spid="56" grpId="0"/>
          <p:bldP spid="56" grpId="1"/>
          <p:bldP spid="57" grpId="0"/>
          <p:bldP spid="4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4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43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4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4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4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4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43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3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42" grpId="0" animBg="1"/>
          <p:bldP spid="14342" grpId="1" animBg="1"/>
          <p:bldP spid="14339" grpId="0" animBg="1"/>
          <p:bldP spid="14339" grpId="1" animBg="1"/>
          <p:bldP spid="14340" grpId="0" animBg="1"/>
          <p:bldP spid="14340" grpId="1" animBg="1"/>
          <p:bldP spid="14341" grpId="0" animBg="1"/>
          <p:bldP spid="14341" grpId="1" animBg="1"/>
          <p:bldP spid="14384" grpId="0" animBg="1"/>
          <p:bldP spid="14385" grpId="0"/>
          <p:bldP spid="56" grpId="0"/>
          <p:bldP spid="56" grpId="1"/>
          <p:bldP spid="57" grpId="0"/>
          <p:bldP spid="43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9" name="Group 21"/>
          <p:cNvGrpSpPr>
            <a:grpSpLocks/>
          </p:cNvGrpSpPr>
          <p:nvPr/>
        </p:nvGrpSpPr>
        <p:grpSpPr bwMode="auto">
          <a:xfrm>
            <a:off x="3973513" y="2363547"/>
            <a:ext cx="1196975" cy="1746250"/>
            <a:chOff x="0" y="0"/>
            <a:chExt cx="1335" cy="1947"/>
          </a:xfrm>
          <a:solidFill>
            <a:srgbClr val="EA5514"/>
          </a:solidFill>
        </p:grpSpPr>
        <p:sp>
          <p:nvSpPr>
            <p:cNvPr id="22550" name="Freeform 22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Freeform 23"/>
            <p:cNvSpPr>
              <a:spLocks/>
            </p:cNvSpPr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Freeform 24"/>
            <p:cNvSpPr>
              <a:spLocks/>
            </p:cNvSpPr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Freeform 25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Freeform 26"/>
            <p:cNvSpPr>
              <a:spLocks/>
            </p:cNvSpPr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56" name="Freeform 28"/>
          <p:cNvSpPr>
            <a:spLocks/>
          </p:cNvSpPr>
          <p:nvPr/>
        </p:nvSpPr>
        <p:spPr bwMode="auto">
          <a:xfrm>
            <a:off x="4266387" y="1479309"/>
            <a:ext cx="609354" cy="786054"/>
          </a:xfrm>
          <a:custGeom>
            <a:avLst/>
            <a:gdLst>
              <a:gd name="T0" fmla="*/ 44 w 250"/>
              <a:gd name="T1" fmla="*/ 81 h 323"/>
              <a:gd name="T2" fmla="*/ 44 w 250"/>
              <a:gd name="T3" fmla="*/ 242 h 323"/>
              <a:gd name="T4" fmla="*/ 44 w 250"/>
              <a:gd name="T5" fmla="*/ 242 h 323"/>
              <a:gd name="T6" fmla="*/ 125 w 250"/>
              <a:gd name="T7" fmla="*/ 323 h 323"/>
              <a:gd name="T8" fmla="*/ 206 w 250"/>
              <a:gd name="T9" fmla="*/ 242 h 323"/>
              <a:gd name="T10" fmla="*/ 206 w 250"/>
              <a:gd name="T11" fmla="*/ 242 h 323"/>
              <a:gd name="T12" fmla="*/ 206 w 250"/>
              <a:gd name="T13" fmla="*/ 81 h 323"/>
              <a:gd name="T14" fmla="*/ 125 w 250"/>
              <a:gd name="T15" fmla="*/ 0 h 323"/>
              <a:gd name="T16" fmla="*/ 44 w 250"/>
              <a:gd name="T17" fmla="*/ 81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" h="323">
                <a:moveTo>
                  <a:pt x="44" y="81"/>
                </a:moveTo>
                <a:cubicBezTo>
                  <a:pt x="0" y="125"/>
                  <a:pt x="0" y="197"/>
                  <a:pt x="44" y="242"/>
                </a:cubicBezTo>
                <a:cubicBezTo>
                  <a:pt x="44" y="242"/>
                  <a:pt x="44" y="242"/>
                  <a:pt x="44" y="242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206" y="242"/>
                  <a:pt x="206" y="242"/>
                  <a:pt x="206" y="242"/>
                </a:cubicBezTo>
                <a:cubicBezTo>
                  <a:pt x="206" y="242"/>
                  <a:pt x="206" y="242"/>
                  <a:pt x="206" y="242"/>
                </a:cubicBezTo>
                <a:cubicBezTo>
                  <a:pt x="250" y="197"/>
                  <a:pt x="250" y="125"/>
                  <a:pt x="206" y="81"/>
                </a:cubicBezTo>
                <a:cubicBezTo>
                  <a:pt x="125" y="0"/>
                  <a:pt x="125" y="0"/>
                  <a:pt x="125" y="0"/>
                </a:cubicBezTo>
                <a:lnTo>
                  <a:pt x="44" y="81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7" name="Freeform 29"/>
          <p:cNvSpPr>
            <a:spLocks/>
          </p:cNvSpPr>
          <p:nvPr/>
        </p:nvSpPr>
        <p:spPr bwMode="auto">
          <a:xfrm>
            <a:off x="3494278" y="3503007"/>
            <a:ext cx="554668" cy="554402"/>
          </a:xfrm>
          <a:custGeom>
            <a:avLst/>
            <a:gdLst>
              <a:gd name="T0" fmla="*/ 114 w 228"/>
              <a:gd name="T1" fmla="*/ 0 h 228"/>
              <a:gd name="T2" fmla="*/ 0 w 228"/>
              <a:gd name="T3" fmla="*/ 114 h 228"/>
              <a:gd name="T4" fmla="*/ 0 w 228"/>
              <a:gd name="T5" fmla="*/ 114 h 228"/>
              <a:gd name="T6" fmla="*/ 0 w 228"/>
              <a:gd name="T7" fmla="*/ 228 h 228"/>
              <a:gd name="T8" fmla="*/ 114 w 228"/>
              <a:gd name="T9" fmla="*/ 228 h 228"/>
              <a:gd name="T10" fmla="*/ 114 w 228"/>
              <a:gd name="T11" fmla="*/ 228 h 228"/>
              <a:gd name="T12" fmla="*/ 228 w 228"/>
              <a:gd name="T13" fmla="*/ 114 h 228"/>
              <a:gd name="T14" fmla="*/ 228 w 228"/>
              <a:gd name="T15" fmla="*/ 0 h 228"/>
              <a:gd name="T16" fmla="*/ 114 w 228"/>
              <a:gd name="T17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228"/>
                  <a:pt x="0" y="228"/>
                  <a:pt x="0" y="228"/>
                </a:cubicBezTo>
                <a:cubicBezTo>
                  <a:pt x="114" y="228"/>
                  <a:pt x="114" y="228"/>
                  <a:pt x="114" y="228"/>
                </a:cubicBezTo>
                <a:cubicBezTo>
                  <a:pt x="114" y="228"/>
                  <a:pt x="114" y="228"/>
                  <a:pt x="114" y="228"/>
                </a:cubicBezTo>
                <a:cubicBezTo>
                  <a:pt x="177" y="228"/>
                  <a:pt x="228" y="177"/>
                  <a:pt x="228" y="114"/>
                </a:cubicBezTo>
                <a:cubicBezTo>
                  <a:pt x="228" y="0"/>
                  <a:pt x="228" y="0"/>
                  <a:pt x="228" y="0"/>
                </a:cubicBezTo>
                <a:lnTo>
                  <a:pt x="114" y="0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8" name="Freeform 30"/>
          <p:cNvSpPr>
            <a:spLocks/>
          </p:cNvSpPr>
          <p:nvPr/>
        </p:nvSpPr>
        <p:spPr bwMode="auto">
          <a:xfrm>
            <a:off x="5077556" y="3503007"/>
            <a:ext cx="554668" cy="554402"/>
          </a:xfrm>
          <a:custGeom>
            <a:avLst/>
            <a:gdLst>
              <a:gd name="T0" fmla="*/ 228 w 228"/>
              <a:gd name="T1" fmla="*/ 114 h 228"/>
              <a:gd name="T2" fmla="*/ 114 w 228"/>
              <a:gd name="T3" fmla="*/ 0 h 228"/>
              <a:gd name="T4" fmla="*/ 114 w 228"/>
              <a:gd name="T5" fmla="*/ 0 h 228"/>
              <a:gd name="T6" fmla="*/ 0 w 228"/>
              <a:gd name="T7" fmla="*/ 0 h 228"/>
              <a:gd name="T8" fmla="*/ 0 w 228"/>
              <a:gd name="T9" fmla="*/ 114 h 228"/>
              <a:gd name="T10" fmla="*/ 0 w 228"/>
              <a:gd name="T11" fmla="*/ 114 h 228"/>
              <a:gd name="T12" fmla="*/ 114 w 228"/>
              <a:gd name="T13" fmla="*/ 228 h 228"/>
              <a:gd name="T14" fmla="*/ 228 w 228"/>
              <a:gd name="T15" fmla="*/ 228 h 228"/>
              <a:gd name="T16" fmla="*/ 228 w 228"/>
              <a:gd name="T17" fmla="*/ 114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228" y="114"/>
                </a:moveTo>
                <a:cubicBezTo>
                  <a:pt x="228" y="51"/>
                  <a:pt x="177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77"/>
                  <a:pt x="51" y="228"/>
                  <a:pt x="114" y="228"/>
                </a:cubicBezTo>
                <a:cubicBezTo>
                  <a:pt x="228" y="228"/>
                  <a:pt x="228" y="228"/>
                  <a:pt x="228" y="228"/>
                </a:cubicBezTo>
                <a:lnTo>
                  <a:pt x="228" y="114"/>
                </a:lnTo>
                <a:close/>
              </a:path>
            </a:pathLst>
          </a:custGeom>
          <a:solidFill>
            <a:srgbClr val="7BBFA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59" name="Freeform 31"/>
          <p:cNvSpPr>
            <a:spLocks/>
          </p:cNvSpPr>
          <p:nvPr/>
        </p:nvSpPr>
        <p:spPr bwMode="auto">
          <a:xfrm>
            <a:off x="3494278" y="1916584"/>
            <a:ext cx="554668" cy="554402"/>
          </a:xfrm>
          <a:custGeom>
            <a:avLst/>
            <a:gdLst>
              <a:gd name="T0" fmla="*/ 228 w 228"/>
              <a:gd name="T1" fmla="*/ 114 h 228"/>
              <a:gd name="T2" fmla="*/ 114 w 228"/>
              <a:gd name="T3" fmla="*/ 0 h 228"/>
              <a:gd name="T4" fmla="*/ 114 w 228"/>
              <a:gd name="T5" fmla="*/ 0 h 228"/>
              <a:gd name="T6" fmla="*/ 0 w 228"/>
              <a:gd name="T7" fmla="*/ 0 h 228"/>
              <a:gd name="T8" fmla="*/ 0 w 228"/>
              <a:gd name="T9" fmla="*/ 114 h 228"/>
              <a:gd name="T10" fmla="*/ 0 w 228"/>
              <a:gd name="T11" fmla="*/ 114 h 228"/>
              <a:gd name="T12" fmla="*/ 114 w 228"/>
              <a:gd name="T13" fmla="*/ 228 h 228"/>
              <a:gd name="T14" fmla="*/ 228 w 228"/>
              <a:gd name="T15" fmla="*/ 228 h 228"/>
              <a:gd name="T16" fmla="*/ 228 w 228"/>
              <a:gd name="T17" fmla="*/ 114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228" y="114"/>
                </a:moveTo>
                <a:cubicBezTo>
                  <a:pt x="228" y="51"/>
                  <a:pt x="177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77"/>
                  <a:pt x="51" y="228"/>
                  <a:pt x="114" y="228"/>
                </a:cubicBezTo>
                <a:cubicBezTo>
                  <a:pt x="228" y="228"/>
                  <a:pt x="228" y="228"/>
                  <a:pt x="228" y="228"/>
                </a:cubicBezTo>
                <a:lnTo>
                  <a:pt x="228" y="114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0" name="Freeform 32"/>
          <p:cNvSpPr>
            <a:spLocks/>
          </p:cNvSpPr>
          <p:nvPr/>
        </p:nvSpPr>
        <p:spPr bwMode="auto">
          <a:xfrm>
            <a:off x="3060700" y="2676609"/>
            <a:ext cx="789035" cy="609061"/>
          </a:xfrm>
          <a:custGeom>
            <a:avLst/>
            <a:gdLst>
              <a:gd name="T0" fmla="*/ 242 w 323"/>
              <a:gd name="T1" fmla="*/ 45 h 250"/>
              <a:gd name="T2" fmla="*/ 81 w 323"/>
              <a:gd name="T3" fmla="*/ 45 h 250"/>
              <a:gd name="T4" fmla="*/ 81 w 323"/>
              <a:gd name="T5" fmla="*/ 45 h 250"/>
              <a:gd name="T6" fmla="*/ 0 w 323"/>
              <a:gd name="T7" fmla="*/ 125 h 250"/>
              <a:gd name="T8" fmla="*/ 81 w 323"/>
              <a:gd name="T9" fmla="*/ 206 h 250"/>
              <a:gd name="T10" fmla="*/ 81 w 323"/>
              <a:gd name="T11" fmla="*/ 206 h 250"/>
              <a:gd name="T12" fmla="*/ 242 w 323"/>
              <a:gd name="T13" fmla="*/ 206 h 250"/>
              <a:gd name="T14" fmla="*/ 323 w 323"/>
              <a:gd name="T15" fmla="*/ 125 h 250"/>
              <a:gd name="T16" fmla="*/ 242 w 323"/>
              <a:gd name="T17" fmla="*/ 4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" h="250">
                <a:moveTo>
                  <a:pt x="242" y="45"/>
                </a:moveTo>
                <a:cubicBezTo>
                  <a:pt x="197" y="0"/>
                  <a:pt x="125" y="0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0" y="125"/>
                  <a:pt x="0" y="125"/>
                  <a:pt x="0" y="12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125" y="250"/>
                  <a:pt x="197" y="250"/>
                  <a:pt x="242" y="206"/>
                </a:cubicBezTo>
                <a:cubicBezTo>
                  <a:pt x="323" y="125"/>
                  <a:pt x="323" y="125"/>
                  <a:pt x="323" y="125"/>
                </a:cubicBezTo>
                <a:lnTo>
                  <a:pt x="242" y="45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1" name="Freeform 33"/>
          <p:cNvSpPr>
            <a:spLocks/>
          </p:cNvSpPr>
          <p:nvPr/>
        </p:nvSpPr>
        <p:spPr bwMode="auto">
          <a:xfrm>
            <a:off x="5291090" y="2676609"/>
            <a:ext cx="789035" cy="609061"/>
          </a:xfrm>
          <a:custGeom>
            <a:avLst/>
            <a:gdLst>
              <a:gd name="T0" fmla="*/ 242 w 323"/>
              <a:gd name="T1" fmla="*/ 45 h 250"/>
              <a:gd name="T2" fmla="*/ 81 w 323"/>
              <a:gd name="T3" fmla="*/ 45 h 250"/>
              <a:gd name="T4" fmla="*/ 81 w 323"/>
              <a:gd name="T5" fmla="*/ 45 h 250"/>
              <a:gd name="T6" fmla="*/ 0 w 323"/>
              <a:gd name="T7" fmla="*/ 125 h 250"/>
              <a:gd name="T8" fmla="*/ 81 w 323"/>
              <a:gd name="T9" fmla="*/ 206 h 250"/>
              <a:gd name="T10" fmla="*/ 81 w 323"/>
              <a:gd name="T11" fmla="*/ 206 h 250"/>
              <a:gd name="T12" fmla="*/ 242 w 323"/>
              <a:gd name="T13" fmla="*/ 206 h 250"/>
              <a:gd name="T14" fmla="*/ 323 w 323"/>
              <a:gd name="T15" fmla="*/ 125 h 250"/>
              <a:gd name="T16" fmla="*/ 242 w 323"/>
              <a:gd name="T17" fmla="*/ 45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" h="250">
                <a:moveTo>
                  <a:pt x="242" y="45"/>
                </a:moveTo>
                <a:cubicBezTo>
                  <a:pt x="198" y="0"/>
                  <a:pt x="126" y="0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0" y="125"/>
                  <a:pt x="0" y="125"/>
                  <a:pt x="0" y="12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126" y="250"/>
                  <a:pt x="198" y="250"/>
                  <a:pt x="242" y="206"/>
                </a:cubicBezTo>
                <a:cubicBezTo>
                  <a:pt x="323" y="125"/>
                  <a:pt x="323" y="125"/>
                  <a:pt x="323" y="125"/>
                </a:cubicBezTo>
                <a:lnTo>
                  <a:pt x="242" y="45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2" name="Freeform 34"/>
          <p:cNvSpPr>
            <a:spLocks/>
          </p:cNvSpPr>
          <p:nvPr/>
        </p:nvSpPr>
        <p:spPr bwMode="auto">
          <a:xfrm>
            <a:off x="5077556" y="1916584"/>
            <a:ext cx="554668" cy="554402"/>
          </a:xfrm>
          <a:custGeom>
            <a:avLst/>
            <a:gdLst>
              <a:gd name="T0" fmla="*/ 114 w 228"/>
              <a:gd name="T1" fmla="*/ 228 h 228"/>
              <a:gd name="T2" fmla="*/ 228 w 228"/>
              <a:gd name="T3" fmla="*/ 114 h 228"/>
              <a:gd name="T4" fmla="*/ 228 w 228"/>
              <a:gd name="T5" fmla="*/ 114 h 228"/>
              <a:gd name="T6" fmla="*/ 228 w 228"/>
              <a:gd name="T7" fmla="*/ 0 h 228"/>
              <a:gd name="T8" fmla="*/ 114 w 228"/>
              <a:gd name="T9" fmla="*/ 0 h 228"/>
              <a:gd name="T10" fmla="*/ 114 w 228"/>
              <a:gd name="T11" fmla="*/ 0 h 228"/>
              <a:gd name="T12" fmla="*/ 0 w 228"/>
              <a:gd name="T13" fmla="*/ 114 h 228"/>
              <a:gd name="T14" fmla="*/ 0 w 228"/>
              <a:gd name="T15" fmla="*/ 228 h 228"/>
              <a:gd name="T16" fmla="*/ 114 w 228"/>
              <a:gd name="T17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28">
                <a:moveTo>
                  <a:pt x="114" y="228"/>
                </a:moveTo>
                <a:cubicBezTo>
                  <a:pt x="177" y="228"/>
                  <a:pt x="228" y="177"/>
                  <a:pt x="228" y="114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28" y="0"/>
                  <a:pt x="228" y="0"/>
                  <a:pt x="228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51" y="0"/>
                  <a:pt x="0" y="51"/>
                  <a:pt x="0" y="114"/>
                </a:cubicBezTo>
                <a:cubicBezTo>
                  <a:pt x="0" y="228"/>
                  <a:pt x="0" y="228"/>
                  <a:pt x="0" y="228"/>
                </a:cubicBezTo>
                <a:lnTo>
                  <a:pt x="114" y="228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2563" name="Freeform 35"/>
          <p:cNvSpPr>
            <a:spLocks noEditPoints="1"/>
          </p:cNvSpPr>
          <p:nvPr/>
        </p:nvSpPr>
        <p:spPr bwMode="auto">
          <a:xfrm>
            <a:off x="5558008" y="2856204"/>
            <a:ext cx="255199" cy="255077"/>
          </a:xfrm>
          <a:custGeom>
            <a:avLst/>
            <a:gdLst>
              <a:gd name="T0" fmla="*/ 87 w 105"/>
              <a:gd name="T1" fmla="*/ 1 h 105"/>
              <a:gd name="T2" fmla="*/ 91 w 105"/>
              <a:gd name="T3" fmla="*/ 2 h 105"/>
              <a:gd name="T4" fmla="*/ 91 w 105"/>
              <a:gd name="T5" fmla="*/ 2 h 105"/>
              <a:gd name="T6" fmla="*/ 103 w 105"/>
              <a:gd name="T7" fmla="*/ 14 h 105"/>
              <a:gd name="T8" fmla="*/ 103 w 105"/>
              <a:gd name="T9" fmla="*/ 14 h 105"/>
              <a:gd name="T10" fmla="*/ 104 w 105"/>
              <a:gd name="T11" fmla="*/ 18 h 105"/>
              <a:gd name="T12" fmla="*/ 89 w 105"/>
              <a:gd name="T13" fmla="*/ 32 h 105"/>
              <a:gd name="T14" fmla="*/ 77 w 105"/>
              <a:gd name="T15" fmla="*/ 34 h 105"/>
              <a:gd name="T16" fmla="*/ 74 w 105"/>
              <a:gd name="T17" fmla="*/ 76 h 105"/>
              <a:gd name="T18" fmla="*/ 52 w 105"/>
              <a:gd name="T19" fmla="*/ 85 h 105"/>
              <a:gd name="T20" fmla="*/ 20 w 105"/>
              <a:gd name="T21" fmla="*/ 53 h 105"/>
              <a:gd name="T22" fmla="*/ 52 w 105"/>
              <a:gd name="T23" fmla="*/ 21 h 105"/>
              <a:gd name="T24" fmla="*/ 75 w 105"/>
              <a:gd name="T25" fmla="*/ 24 h 105"/>
              <a:gd name="T26" fmla="*/ 74 w 105"/>
              <a:gd name="T27" fmla="*/ 14 h 105"/>
              <a:gd name="T28" fmla="*/ 93 w 105"/>
              <a:gd name="T29" fmla="*/ 41 h 105"/>
              <a:gd name="T30" fmla="*/ 101 w 105"/>
              <a:gd name="T31" fmla="*/ 38 h 105"/>
              <a:gd name="T32" fmla="*/ 103 w 105"/>
              <a:gd name="T33" fmla="*/ 53 h 105"/>
              <a:gd name="T34" fmla="*/ 52 w 105"/>
              <a:gd name="T35" fmla="*/ 105 h 105"/>
              <a:gd name="T36" fmla="*/ 0 w 105"/>
              <a:gd name="T37" fmla="*/ 53 h 105"/>
              <a:gd name="T38" fmla="*/ 52 w 105"/>
              <a:gd name="T39" fmla="*/ 2 h 105"/>
              <a:gd name="T40" fmla="*/ 67 w 105"/>
              <a:gd name="T41" fmla="*/ 4 h 105"/>
              <a:gd name="T42" fmla="*/ 64 w 105"/>
              <a:gd name="T43" fmla="*/ 12 h 105"/>
              <a:gd name="T44" fmla="*/ 52 w 105"/>
              <a:gd name="T45" fmla="*/ 10 h 105"/>
              <a:gd name="T46" fmla="*/ 9 w 105"/>
              <a:gd name="T47" fmla="*/ 53 h 105"/>
              <a:gd name="T48" fmla="*/ 52 w 105"/>
              <a:gd name="T49" fmla="*/ 96 h 105"/>
              <a:gd name="T50" fmla="*/ 95 w 105"/>
              <a:gd name="T51" fmla="*/ 53 h 105"/>
              <a:gd name="T52" fmla="*/ 93 w 105"/>
              <a:gd name="T53" fmla="*/ 41 h 105"/>
              <a:gd name="T54" fmla="*/ 52 w 105"/>
              <a:gd name="T55" fmla="*/ 38 h 105"/>
              <a:gd name="T56" fmla="*/ 68 w 105"/>
              <a:gd name="T57" fmla="*/ 31 h 105"/>
              <a:gd name="T58" fmla="*/ 33 w 105"/>
              <a:gd name="T59" fmla="*/ 34 h 105"/>
              <a:gd name="T60" fmla="*/ 33 w 105"/>
              <a:gd name="T61" fmla="*/ 34 h 105"/>
              <a:gd name="T62" fmla="*/ 33 w 105"/>
              <a:gd name="T63" fmla="*/ 72 h 105"/>
              <a:gd name="T64" fmla="*/ 71 w 105"/>
              <a:gd name="T65" fmla="*/ 72 h 105"/>
              <a:gd name="T66" fmla="*/ 79 w 105"/>
              <a:gd name="T67" fmla="*/ 53 h 105"/>
              <a:gd name="T68" fmla="*/ 65 w 105"/>
              <a:gd name="T69" fmla="*/ 46 h 105"/>
              <a:gd name="T70" fmla="*/ 62 w 105"/>
              <a:gd name="T71" fmla="*/ 64 h 105"/>
              <a:gd name="T72" fmla="*/ 52 w 105"/>
              <a:gd name="T73" fmla="*/ 68 h 105"/>
              <a:gd name="T74" fmla="*/ 37 w 105"/>
              <a:gd name="T75" fmla="*/ 53 h 105"/>
              <a:gd name="T76" fmla="*/ 41 w 105"/>
              <a:gd name="T77" fmla="*/ 43 h 105"/>
              <a:gd name="T78" fmla="*/ 55 w 105"/>
              <a:gd name="T79" fmla="*/ 44 h 105"/>
              <a:gd name="T80" fmla="*/ 52 w 105"/>
              <a:gd name="T81" fmla="*/ 43 h 105"/>
              <a:gd name="T82" fmla="*/ 42 w 105"/>
              <a:gd name="T83" fmla="*/ 53 h 105"/>
              <a:gd name="T84" fmla="*/ 52 w 105"/>
              <a:gd name="T85" fmla="*/ 63 h 105"/>
              <a:gd name="T86" fmla="*/ 59 w 105"/>
              <a:gd name="T87" fmla="*/ 60 h 105"/>
              <a:gd name="T88" fmla="*/ 61 w 105"/>
              <a:gd name="T89" fmla="*/ 50 h 105"/>
              <a:gd name="T90" fmla="*/ 49 w 105"/>
              <a:gd name="T91" fmla="*/ 56 h 105"/>
              <a:gd name="T92" fmla="*/ 55 w 105"/>
              <a:gd name="T93" fmla="*/ 44 h 105"/>
              <a:gd name="T94" fmla="*/ 88 w 105"/>
              <a:gd name="T95" fmla="*/ 7 h 105"/>
              <a:gd name="T96" fmla="*/ 80 w 105"/>
              <a:gd name="T97" fmla="*/ 22 h 105"/>
              <a:gd name="T98" fmla="*/ 88 w 105"/>
              <a:gd name="T99" fmla="*/ 7 h 105"/>
              <a:gd name="T100" fmla="*/ 93 w 105"/>
              <a:gd name="T101" fmla="*/ 16 h 105"/>
              <a:gd name="T102" fmla="*/ 89 w 105"/>
              <a:gd name="T103" fmla="*/ 27 h 105"/>
              <a:gd name="T104" fmla="*/ 93 w 105"/>
              <a:gd name="T105" fmla="*/ 1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" h="105">
                <a:moveTo>
                  <a:pt x="74" y="14"/>
                </a:moveTo>
                <a:cubicBezTo>
                  <a:pt x="87" y="1"/>
                  <a:pt x="87" y="1"/>
                  <a:pt x="87" y="1"/>
                </a:cubicBezTo>
                <a:cubicBezTo>
                  <a:pt x="88" y="0"/>
                  <a:pt x="90" y="0"/>
                  <a:pt x="91" y="1"/>
                </a:cubicBezTo>
                <a:cubicBezTo>
                  <a:pt x="91" y="1"/>
                  <a:pt x="91" y="1"/>
                  <a:pt x="91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4" y="11"/>
                  <a:pt x="94" y="11"/>
                  <a:pt x="94" y="11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5" y="15"/>
                  <a:pt x="105" y="17"/>
                  <a:pt x="104" y="18"/>
                </a:cubicBezTo>
                <a:cubicBezTo>
                  <a:pt x="91" y="31"/>
                  <a:pt x="91" y="31"/>
                  <a:pt x="91" y="31"/>
                </a:cubicBezTo>
                <a:cubicBezTo>
                  <a:pt x="90" y="32"/>
                  <a:pt x="89" y="32"/>
                  <a:pt x="89" y="32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81" y="39"/>
                  <a:pt x="84" y="46"/>
                  <a:pt x="84" y="53"/>
                </a:cubicBezTo>
                <a:cubicBezTo>
                  <a:pt x="84" y="62"/>
                  <a:pt x="80" y="70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69" y="82"/>
                  <a:pt x="61" y="85"/>
                  <a:pt x="52" y="85"/>
                </a:cubicBezTo>
                <a:cubicBezTo>
                  <a:pt x="43" y="85"/>
                  <a:pt x="35" y="82"/>
                  <a:pt x="29" y="76"/>
                </a:cubicBezTo>
                <a:cubicBezTo>
                  <a:pt x="23" y="70"/>
                  <a:pt x="20" y="62"/>
                  <a:pt x="20" y="53"/>
                </a:cubicBezTo>
                <a:cubicBezTo>
                  <a:pt x="20" y="44"/>
                  <a:pt x="23" y="36"/>
                  <a:pt x="29" y="31"/>
                </a:cubicBezTo>
                <a:cubicBezTo>
                  <a:pt x="35" y="25"/>
                  <a:pt x="43" y="21"/>
                  <a:pt x="52" y="21"/>
                </a:cubicBezTo>
                <a:cubicBezTo>
                  <a:pt x="59" y="21"/>
                  <a:pt x="66" y="24"/>
                  <a:pt x="71" y="28"/>
                </a:cubicBezTo>
                <a:cubicBezTo>
                  <a:pt x="75" y="24"/>
                  <a:pt x="75" y="24"/>
                  <a:pt x="75" y="24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5"/>
                  <a:pt x="74" y="14"/>
                </a:cubicBezTo>
                <a:close/>
                <a:moveTo>
                  <a:pt x="93" y="41"/>
                </a:moveTo>
                <a:cubicBezTo>
                  <a:pt x="93" y="41"/>
                  <a:pt x="93" y="41"/>
                  <a:pt x="93" y="41"/>
                </a:cubicBezTo>
                <a:cubicBezTo>
                  <a:pt x="93" y="38"/>
                  <a:pt x="94" y="36"/>
                  <a:pt x="96" y="35"/>
                </a:cubicBezTo>
                <a:cubicBezTo>
                  <a:pt x="98" y="35"/>
                  <a:pt x="101" y="36"/>
                  <a:pt x="101" y="38"/>
                </a:cubicBezTo>
                <a:cubicBezTo>
                  <a:pt x="102" y="41"/>
                  <a:pt x="102" y="43"/>
                  <a:pt x="103" y="46"/>
                </a:cubicBezTo>
                <a:cubicBezTo>
                  <a:pt x="103" y="48"/>
                  <a:pt x="103" y="51"/>
                  <a:pt x="103" y="53"/>
                </a:cubicBezTo>
                <a:cubicBezTo>
                  <a:pt x="103" y="67"/>
                  <a:pt x="98" y="80"/>
                  <a:pt x="88" y="90"/>
                </a:cubicBezTo>
                <a:cubicBezTo>
                  <a:pt x="79" y="99"/>
                  <a:pt x="66" y="105"/>
                  <a:pt x="52" y="105"/>
                </a:cubicBezTo>
                <a:cubicBezTo>
                  <a:pt x="38" y="105"/>
                  <a:pt x="25" y="99"/>
                  <a:pt x="15" y="90"/>
                </a:cubicBezTo>
                <a:cubicBezTo>
                  <a:pt x="6" y="80"/>
                  <a:pt x="0" y="67"/>
                  <a:pt x="0" y="53"/>
                </a:cubicBezTo>
                <a:cubicBezTo>
                  <a:pt x="0" y="39"/>
                  <a:pt x="6" y="26"/>
                  <a:pt x="15" y="17"/>
                </a:cubicBezTo>
                <a:cubicBezTo>
                  <a:pt x="25" y="7"/>
                  <a:pt x="38" y="2"/>
                  <a:pt x="52" y="2"/>
                </a:cubicBezTo>
                <a:cubicBezTo>
                  <a:pt x="54" y="2"/>
                  <a:pt x="57" y="2"/>
                  <a:pt x="59" y="2"/>
                </a:cubicBezTo>
                <a:cubicBezTo>
                  <a:pt x="62" y="3"/>
                  <a:pt x="64" y="3"/>
                  <a:pt x="67" y="4"/>
                </a:cubicBezTo>
                <a:cubicBezTo>
                  <a:pt x="69" y="4"/>
                  <a:pt x="70" y="7"/>
                  <a:pt x="70" y="9"/>
                </a:cubicBezTo>
                <a:cubicBezTo>
                  <a:pt x="69" y="11"/>
                  <a:pt x="67" y="12"/>
                  <a:pt x="64" y="12"/>
                </a:cubicBezTo>
                <a:cubicBezTo>
                  <a:pt x="62" y="11"/>
                  <a:pt x="60" y="11"/>
                  <a:pt x="58" y="10"/>
                </a:cubicBezTo>
                <a:cubicBezTo>
                  <a:pt x="56" y="10"/>
                  <a:pt x="54" y="10"/>
                  <a:pt x="52" y="10"/>
                </a:cubicBezTo>
                <a:cubicBezTo>
                  <a:pt x="40" y="10"/>
                  <a:pt x="29" y="15"/>
                  <a:pt x="21" y="22"/>
                </a:cubicBezTo>
                <a:cubicBezTo>
                  <a:pt x="13" y="30"/>
                  <a:pt x="9" y="41"/>
                  <a:pt x="9" y="53"/>
                </a:cubicBezTo>
                <a:cubicBezTo>
                  <a:pt x="9" y="65"/>
                  <a:pt x="13" y="76"/>
                  <a:pt x="21" y="84"/>
                </a:cubicBezTo>
                <a:cubicBezTo>
                  <a:pt x="29" y="92"/>
                  <a:pt x="40" y="96"/>
                  <a:pt x="52" y="96"/>
                </a:cubicBezTo>
                <a:cubicBezTo>
                  <a:pt x="64" y="96"/>
                  <a:pt x="75" y="92"/>
                  <a:pt x="82" y="84"/>
                </a:cubicBezTo>
                <a:cubicBezTo>
                  <a:pt x="90" y="76"/>
                  <a:pt x="95" y="65"/>
                  <a:pt x="95" y="53"/>
                </a:cubicBezTo>
                <a:cubicBezTo>
                  <a:pt x="95" y="51"/>
                  <a:pt x="95" y="49"/>
                  <a:pt x="95" y="47"/>
                </a:cubicBezTo>
                <a:cubicBezTo>
                  <a:pt x="94" y="45"/>
                  <a:pt x="94" y="43"/>
                  <a:pt x="93" y="41"/>
                </a:cubicBezTo>
                <a:close/>
                <a:moveTo>
                  <a:pt x="52" y="38"/>
                </a:moveTo>
                <a:cubicBezTo>
                  <a:pt x="52" y="38"/>
                  <a:pt x="52" y="38"/>
                  <a:pt x="52" y="38"/>
                </a:cubicBezTo>
                <a:cubicBezTo>
                  <a:pt x="54" y="38"/>
                  <a:pt x="57" y="39"/>
                  <a:pt x="59" y="40"/>
                </a:cubicBezTo>
                <a:cubicBezTo>
                  <a:pt x="68" y="31"/>
                  <a:pt x="68" y="31"/>
                  <a:pt x="68" y="31"/>
                </a:cubicBezTo>
                <a:cubicBezTo>
                  <a:pt x="63" y="28"/>
                  <a:pt x="58" y="26"/>
                  <a:pt x="52" y="26"/>
                </a:cubicBezTo>
                <a:cubicBezTo>
                  <a:pt x="44" y="26"/>
                  <a:pt x="38" y="29"/>
                  <a:pt x="33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28" y="39"/>
                  <a:pt x="25" y="46"/>
                  <a:pt x="25" y="53"/>
                </a:cubicBezTo>
                <a:cubicBezTo>
                  <a:pt x="25" y="61"/>
                  <a:pt x="28" y="67"/>
                  <a:pt x="33" y="72"/>
                </a:cubicBezTo>
                <a:cubicBezTo>
                  <a:pt x="38" y="77"/>
                  <a:pt x="44" y="80"/>
                  <a:pt x="52" y="80"/>
                </a:cubicBezTo>
                <a:cubicBezTo>
                  <a:pt x="59" y="80"/>
                  <a:pt x="66" y="77"/>
                  <a:pt x="71" y="72"/>
                </a:cubicBezTo>
                <a:cubicBezTo>
                  <a:pt x="71" y="72"/>
                  <a:pt x="71" y="72"/>
                  <a:pt x="71" y="72"/>
                </a:cubicBezTo>
                <a:cubicBezTo>
                  <a:pt x="76" y="67"/>
                  <a:pt x="79" y="61"/>
                  <a:pt x="79" y="53"/>
                </a:cubicBezTo>
                <a:cubicBezTo>
                  <a:pt x="79" y="47"/>
                  <a:pt x="77" y="42"/>
                  <a:pt x="74" y="37"/>
                </a:cubicBezTo>
                <a:cubicBezTo>
                  <a:pt x="65" y="46"/>
                  <a:pt x="65" y="46"/>
                  <a:pt x="65" y="46"/>
                </a:cubicBezTo>
                <a:cubicBezTo>
                  <a:pt x="66" y="48"/>
                  <a:pt x="67" y="51"/>
                  <a:pt x="67" y="53"/>
                </a:cubicBezTo>
                <a:cubicBezTo>
                  <a:pt x="67" y="57"/>
                  <a:pt x="65" y="61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0" y="66"/>
                  <a:pt x="56" y="68"/>
                  <a:pt x="52" y="68"/>
                </a:cubicBezTo>
                <a:cubicBezTo>
                  <a:pt x="48" y="68"/>
                  <a:pt x="44" y="66"/>
                  <a:pt x="41" y="64"/>
                </a:cubicBezTo>
                <a:cubicBezTo>
                  <a:pt x="39" y="61"/>
                  <a:pt x="37" y="57"/>
                  <a:pt x="37" y="53"/>
                </a:cubicBezTo>
                <a:cubicBezTo>
                  <a:pt x="37" y="49"/>
                  <a:pt x="39" y="45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4" y="40"/>
                  <a:pt x="48" y="38"/>
                  <a:pt x="52" y="38"/>
                </a:cubicBezTo>
                <a:close/>
                <a:moveTo>
                  <a:pt x="55" y="44"/>
                </a:moveTo>
                <a:cubicBezTo>
                  <a:pt x="55" y="44"/>
                  <a:pt x="55" y="44"/>
                  <a:pt x="55" y="44"/>
                </a:cubicBezTo>
                <a:cubicBezTo>
                  <a:pt x="54" y="43"/>
                  <a:pt x="53" y="43"/>
                  <a:pt x="52" y="43"/>
                </a:cubicBezTo>
                <a:cubicBezTo>
                  <a:pt x="49" y="43"/>
                  <a:pt x="47" y="44"/>
                  <a:pt x="45" y="46"/>
                </a:cubicBezTo>
                <a:cubicBezTo>
                  <a:pt x="43" y="48"/>
                  <a:pt x="42" y="50"/>
                  <a:pt x="42" y="53"/>
                </a:cubicBezTo>
                <a:cubicBezTo>
                  <a:pt x="42" y="56"/>
                  <a:pt x="43" y="58"/>
                  <a:pt x="45" y="60"/>
                </a:cubicBezTo>
                <a:cubicBezTo>
                  <a:pt x="47" y="62"/>
                  <a:pt x="49" y="63"/>
                  <a:pt x="52" y="63"/>
                </a:cubicBezTo>
                <a:cubicBezTo>
                  <a:pt x="55" y="63"/>
                  <a:pt x="57" y="62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58"/>
                  <a:pt x="62" y="56"/>
                  <a:pt x="62" y="53"/>
                </a:cubicBezTo>
                <a:cubicBezTo>
                  <a:pt x="62" y="52"/>
                  <a:pt x="61" y="51"/>
                  <a:pt x="61" y="50"/>
                </a:cubicBezTo>
                <a:cubicBezTo>
                  <a:pt x="55" y="56"/>
                  <a:pt x="55" y="56"/>
                  <a:pt x="55" y="56"/>
                </a:cubicBezTo>
                <a:cubicBezTo>
                  <a:pt x="53" y="58"/>
                  <a:pt x="51" y="58"/>
                  <a:pt x="49" y="56"/>
                </a:cubicBezTo>
                <a:cubicBezTo>
                  <a:pt x="47" y="54"/>
                  <a:pt x="47" y="52"/>
                  <a:pt x="49" y="50"/>
                </a:cubicBezTo>
                <a:cubicBezTo>
                  <a:pt x="55" y="44"/>
                  <a:pt x="55" y="44"/>
                  <a:pt x="55" y="44"/>
                </a:cubicBezTo>
                <a:close/>
                <a:moveTo>
                  <a:pt x="88" y="7"/>
                </a:moveTo>
                <a:cubicBezTo>
                  <a:pt x="88" y="7"/>
                  <a:pt x="88" y="7"/>
                  <a:pt x="88" y="7"/>
                </a:cubicBezTo>
                <a:cubicBezTo>
                  <a:pt x="78" y="17"/>
                  <a:pt x="78" y="17"/>
                  <a:pt x="78" y="17"/>
                </a:cubicBezTo>
                <a:cubicBezTo>
                  <a:pt x="80" y="22"/>
                  <a:pt x="80" y="22"/>
                  <a:pt x="80" y="22"/>
                </a:cubicBezTo>
                <a:cubicBezTo>
                  <a:pt x="89" y="12"/>
                  <a:pt x="89" y="12"/>
                  <a:pt x="89" y="12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83" y="25"/>
                  <a:pt x="83" y="25"/>
                  <a:pt x="83" y="25"/>
                </a:cubicBezTo>
                <a:cubicBezTo>
                  <a:pt x="89" y="27"/>
                  <a:pt x="89" y="27"/>
                  <a:pt x="89" y="27"/>
                </a:cubicBezTo>
                <a:cubicBezTo>
                  <a:pt x="98" y="17"/>
                  <a:pt x="98" y="17"/>
                  <a:pt x="98" y="17"/>
                </a:cubicBezTo>
                <a:cubicBezTo>
                  <a:pt x="93" y="16"/>
                  <a:pt x="93" y="16"/>
                  <a:pt x="9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4" name="Freeform 36"/>
          <p:cNvSpPr>
            <a:spLocks noEditPoints="1"/>
          </p:cNvSpPr>
          <p:nvPr/>
        </p:nvSpPr>
        <p:spPr bwMode="auto">
          <a:xfrm>
            <a:off x="3335430" y="2874424"/>
            <a:ext cx="242179" cy="239460"/>
          </a:xfrm>
          <a:custGeom>
            <a:avLst/>
            <a:gdLst>
              <a:gd name="T0" fmla="*/ 20 w 99"/>
              <a:gd name="T1" fmla="*/ 37 h 98"/>
              <a:gd name="T2" fmla="*/ 21 w 99"/>
              <a:gd name="T3" fmla="*/ 28 h 98"/>
              <a:gd name="T4" fmla="*/ 25 w 99"/>
              <a:gd name="T5" fmla="*/ 24 h 98"/>
              <a:gd name="T6" fmla="*/ 29 w 99"/>
              <a:gd name="T7" fmla="*/ 21 h 98"/>
              <a:gd name="T8" fmla="*/ 37 w 99"/>
              <a:gd name="T9" fmla="*/ 19 h 98"/>
              <a:gd name="T10" fmla="*/ 32 w 99"/>
              <a:gd name="T11" fmla="*/ 25 h 98"/>
              <a:gd name="T12" fmla="*/ 25 w 99"/>
              <a:gd name="T13" fmla="*/ 31 h 98"/>
              <a:gd name="T14" fmla="*/ 79 w 99"/>
              <a:gd name="T15" fmla="*/ 73 h 98"/>
              <a:gd name="T16" fmla="*/ 97 w 99"/>
              <a:gd name="T17" fmla="*/ 91 h 98"/>
              <a:gd name="T18" fmla="*/ 91 w 99"/>
              <a:gd name="T19" fmla="*/ 96 h 98"/>
              <a:gd name="T20" fmla="*/ 62 w 99"/>
              <a:gd name="T21" fmla="*/ 86 h 98"/>
              <a:gd name="T22" fmla="*/ 28 w 99"/>
              <a:gd name="T23" fmla="*/ 86 h 98"/>
              <a:gd name="T24" fmla="*/ 14 w 99"/>
              <a:gd name="T25" fmla="*/ 76 h 98"/>
              <a:gd name="T26" fmla="*/ 4 w 99"/>
              <a:gd name="T27" fmla="*/ 62 h 98"/>
              <a:gd name="T28" fmla="*/ 0 w 99"/>
              <a:gd name="T29" fmla="*/ 45 h 98"/>
              <a:gd name="T30" fmla="*/ 14 w 99"/>
              <a:gd name="T31" fmla="*/ 13 h 98"/>
              <a:gd name="T32" fmla="*/ 62 w 99"/>
              <a:gd name="T33" fmla="*/ 3 h 98"/>
              <a:gd name="T34" fmla="*/ 77 w 99"/>
              <a:gd name="T35" fmla="*/ 13 h 98"/>
              <a:gd name="T36" fmla="*/ 86 w 99"/>
              <a:gd name="T37" fmla="*/ 28 h 98"/>
              <a:gd name="T38" fmla="*/ 90 w 99"/>
              <a:gd name="T39" fmla="*/ 45 h 98"/>
              <a:gd name="T40" fmla="*/ 79 w 99"/>
              <a:gd name="T41" fmla="*/ 73 h 98"/>
              <a:gd name="T42" fmla="*/ 59 w 99"/>
              <a:gd name="T43" fmla="*/ 11 h 98"/>
              <a:gd name="T44" fmla="*/ 19 w 99"/>
              <a:gd name="T45" fmla="*/ 19 h 98"/>
              <a:gd name="T46" fmla="*/ 9 w 99"/>
              <a:gd name="T47" fmla="*/ 45 h 98"/>
              <a:gd name="T48" fmla="*/ 11 w 99"/>
              <a:gd name="T49" fmla="*/ 58 h 98"/>
              <a:gd name="T50" fmla="*/ 19 w 99"/>
              <a:gd name="T51" fmla="*/ 70 h 98"/>
              <a:gd name="T52" fmla="*/ 31 w 99"/>
              <a:gd name="T53" fmla="*/ 78 h 98"/>
              <a:gd name="T54" fmla="*/ 45 w 99"/>
              <a:gd name="T55" fmla="*/ 81 h 98"/>
              <a:gd name="T56" fmla="*/ 71 w 99"/>
              <a:gd name="T57" fmla="*/ 70 h 98"/>
              <a:gd name="T58" fmla="*/ 71 w 99"/>
              <a:gd name="T59" fmla="*/ 70 h 98"/>
              <a:gd name="T60" fmla="*/ 81 w 99"/>
              <a:gd name="T61" fmla="*/ 45 h 98"/>
              <a:gd name="T62" fmla="*/ 79 w 99"/>
              <a:gd name="T63" fmla="*/ 31 h 98"/>
              <a:gd name="T64" fmla="*/ 71 w 99"/>
              <a:gd name="T65" fmla="*/ 19 h 98"/>
              <a:gd name="T66" fmla="*/ 69 w 99"/>
              <a:gd name="T67" fmla="*/ 45 h 98"/>
              <a:gd name="T68" fmla="*/ 71 w 99"/>
              <a:gd name="T69" fmla="*/ 42 h 98"/>
              <a:gd name="T70" fmla="*/ 72 w 99"/>
              <a:gd name="T71" fmla="*/ 56 h 98"/>
              <a:gd name="T72" fmla="*/ 65 w 99"/>
              <a:gd name="T73" fmla="*/ 65 h 98"/>
              <a:gd name="T74" fmla="*/ 45 w 99"/>
              <a:gd name="T75" fmla="*/ 73 h 98"/>
              <a:gd name="T76" fmla="*/ 45 w 99"/>
              <a:gd name="T77" fmla="*/ 69 h 98"/>
              <a:gd name="T78" fmla="*/ 62 w 99"/>
              <a:gd name="T79" fmla="*/ 61 h 98"/>
              <a:gd name="T80" fmla="*/ 67 w 99"/>
              <a:gd name="T81" fmla="*/ 5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" h="98">
                <a:moveTo>
                  <a:pt x="23" y="35"/>
                </a:moveTo>
                <a:cubicBezTo>
                  <a:pt x="22" y="36"/>
                  <a:pt x="21" y="37"/>
                  <a:pt x="20" y="37"/>
                </a:cubicBezTo>
                <a:cubicBezTo>
                  <a:pt x="19" y="36"/>
                  <a:pt x="18" y="35"/>
                  <a:pt x="18" y="33"/>
                </a:cubicBezTo>
                <a:cubicBezTo>
                  <a:pt x="19" y="32"/>
                  <a:pt x="20" y="30"/>
                  <a:pt x="21" y="28"/>
                </a:cubicBezTo>
                <a:cubicBezTo>
                  <a:pt x="22" y="27"/>
                  <a:pt x="23" y="25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3"/>
                  <a:pt x="27" y="22"/>
                  <a:pt x="29" y="21"/>
                </a:cubicBezTo>
                <a:cubicBezTo>
                  <a:pt x="30" y="20"/>
                  <a:pt x="32" y="19"/>
                  <a:pt x="34" y="18"/>
                </a:cubicBezTo>
                <a:cubicBezTo>
                  <a:pt x="35" y="17"/>
                  <a:pt x="37" y="18"/>
                  <a:pt x="37" y="19"/>
                </a:cubicBezTo>
                <a:cubicBezTo>
                  <a:pt x="38" y="21"/>
                  <a:pt x="37" y="22"/>
                  <a:pt x="36" y="22"/>
                </a:cubicBezTo>
                <a:cubicBezTo>
                  <a:pt x="34" y="23"/>
                  <a:pt x="33" y="24"/>
                  <a:pt x="32" y="25"/>
                </a:cubicBezTo>
                <a:cubicBezTo>
                  <a:pt x="30" y="26"/>
                  <a:pt x="29" y="26"/>
                  <a:pt x="28" y="28"/>
                </a:cubicBezTo>
                <a:cubicBezTo>
                  <a:pt x="27" y="29"/>
                  <a:pt x="26" y="30"/>
                  <a:pt x="25" y="31"/>
                </a:cubicBezTo>
                <a:cubicBezTo>
                  <a:pt x="24" y="32"/>
                  <a:pt x="24" y="34"/>
                  <a:pt x="23" y="35"/>
                </a:cubicBezTo>
                <a:close/>
                <a:moveTo>
                  <a:pt x="79" y="73"/>
                </a:moveTo>
                <a:cubicBezTo>
                  <a:pt x="79" y="73"/>
                  <a:pt x="79" y="73"/>
                  <a:pt x="79" y="73"/>
                </a:cubicBezTo>
                <a:cubicBezTo>
                  <a:pt x="97" y="91"/>
                  <a:pt x="97" y="91"/>
                  <a:pt x="97" y="91"/>
                </a:cubicBezTo>
                <a:cubicBezTo>
                  <a:pt x="99" y="92"/>
                  <a:pt x="99" y="95"/>
                  <a:pt x="97" y="96"/>
                </a:cubicBezTo>
                <a:cubicBezTo>
                  <a:pt x="95" y="98"/>
                  <a:pt x="93" y="98"/>
                  <a:pt x="91" y="96"/>
                </a:cubicBezTo>
                <a:cubicBezTo>
                  <a:pt x="74" y="79"/>
                  <a:pt x="74" y="79"/>
                  <a:pt x="74" y="79"/>
                </a:cubicBezTo>
                <a:cubicBezTo>
                  <a:pt x="70" y="82"/>
                  <a:pt x="66" y="84"/>
                  <a:pt x="62" y="86"/>
                </a:cubicBezTo>
                <a:cubicBezTo>
                  <a:pt x="57" y="88"/>
                  <a:pt x="51" y="89"/>
                  <a:pt x="45" y="89"/>
                </a:cubicBezTo>
                <a:cubicBezTo>
                  <a:pt x="39" y="89"/>
                  <a:pt x="33" y="88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3" y="83"/>
                  <a:pt x="18" y="80"/>
                  <a:pt x="14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56"/>
                  <a:pt x="0" y="50"/>
                  <a:pt x="0" y="45"/>
                </a:cubicBezTo>
                <a:cubicBezTo>
                  <a:pt x="0" y="39"/>
                  <a:pt x="2" y="33"/>
                  <a:pt x="4" y="28"/>
                </a:cubicBezTo>
                <a:cubicBezTo>
                  <a:pt x="6" y="22"/>
                  <a:pt x="9" y="17"/>
                  <a:pt x="14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51" y="0"/>
                  <a:pt x="57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8" y="6"/>
                  <a:pt x="72" y="9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8" y="33"/>
                  <a:pt x="90" y="39"/>
                  <a:pt x="90" y="45"/>
                </a:cubicBezTo>
                <a:cubicBezTo>
                  <a:pt x="90" y="51"/>
                  <a:pt x="88" y="56"/>
                  <a:pt x="86" y="62"/>
                </a:cubicBezTo>
                <a:cubicBezTo>
                  <a:pt x="85" y="66"/>
                  <a:pt x="82" y="70"/>
                  <a:pt x="79" y="73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5" y="9"/>
                  <a:pt x="50" y="8"/>
                  <a:pt x="45" y="8"/>
                </a:cubicBezTo>
                <a:cubicBezTo>
                  <a:pt x="35" y="8"/>
                  <a:pt x="26" y="12"/>
                  <a:pt x="19" y="19"/>
                </a:cubicBezTo>
                <a:cubicBezTo>
                  <a:pt x="16" y="22"/>
                  <a:pt x="13" y="26"/>
                  <a:pt x="11" y="31"/>
                </a:cubicBezTo>
                <a:cubicBezTo>
                  <a:pt x="10" y="35"/>
                  <a:pt x="9" y="40"/>
                  <a:pt x="9" y="45"/>
                </a:cubicBezTo>
                <a:cubicBezTo>
                  <a:pt x="9" y="49"/>
                  <a:pt x="10" y="54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63"/>
                  <a:pt x="16" y="67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3" y="74"/>
                  <a:pt x="27" y="76"/>
                  <a:pt x="31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5" y="80"/>
                  <a:pt x="40" y="81"/>
                  <a:pt x="45" y="81"/>
                </a:cubicBezTo>
                <a:cubicBezTo>
                  <a:pt x="50" y="81"/>
                  <a:pt x="55" y="80"/>
                  <a:pt x="59" y="78"/>
                </a:cubicBezTo>
                <a:cubicBezTo>
                  <a:pt x="63" y="76"/>
                  <a:pt x="67" y="74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67"/>
                  <a:pt x="77" y="63"/>
                  <a:pt x="79" y="58"/>
                </a:cubicBezTo>
                <a:cubicBezTo>
                  <a:pt x="80" y="54"/>
                  <a:pt x="81" y="49"/>
                  <a:pt x="81" y="45"/>
                </a:cubicBezTo>
                <a:cubicBezTo>
                  <a:pt x="81" y="40"/>
                  <a:pt x="81" y="35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7" y="26"/>
                  <a:pt x="74" y="22"/>
                  <a:pt x="71" y="19"/>
                </a:cubicBezTo>
                <a:cubicBezTo>
                  <a:pt x="71" y="19"/>
                  <a:pt x="71" y="19"/>
                  <a:pt x="71" y="19"/>
                </a:cubicBezTo>
                <a:cubicBezTo>
                  <a:pt x="67" y="15"/>
                  <a:pt x="63" y="13"/>
                  <a:pt x="59" y="11"/>
                </a:cubicBezTo>
                <a:close/>
                <a:moveTo>
                  <a:pt x="69" y="45"/>
                </a:moveTo>
                <a:cubicBezTo>
                  <a:pt x="69" y="45"/>
                  <a:pt x="69" y="45"/>
                  <a:pt x="69" y="45"/>
                </a:cubicBezTo>
                <a:cubicBezTo>
                  <a:pt x="69" y="43"/>
                  <a:pt x="70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48"/>
                  <a:pt x="73" y="52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0" y="59"/>
                  <a:pt x="68" y="62"/>
                  <a:pt x="65" y="65"/>
                </a:cubicBezTo>
                <a:cubicBezTo>
                  <a:pt x="63" y="68"/>
                  <a:pt x="59" y="70"/>
                  <a:pt x="56" y="71"/>
                </a:cubicBezTo>
                <a:cubicBezTo>
                  <a:pt x="53" y="73"/>
                  <a:pt x="49" y="73"/>
                  <a:pt x="45" y="73"/>
                </a:cubicBezTo>
                <a:cubicBezTo>
                  <a:pt x="44" y="73"/>
                  <a:pt x="43" y="72"/>
                  <a:pt x="43" y="71"/>
                </a:cubicBezTo>
                <a:cubicBezTo>
                  <a:pt x="43" y="70"/>
                  <a:pt x="44" y="69"/>
                  <a:pt x="45" y="69"/>
                </a:cubicBezTo>
                <a:cubicBezTo>
                  <a:pt x="48" y="69"/>
                  <a:pt x="51" y="68"/>
                  <a:pt x="54" y="67"/>
                </a:cubicBezTo>
                <a:cubicBezTo>
                  <a:pt x="57" y="65"/>
                  <a:pt x="60" y="64"/>
                  <a:pt x="62" y="61"/>
                </a:cubicBezTo>
                <a:cubicBezTo>
                  <a:pt x="64" y="59"/>
                  <a:pt x="66" y="57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1"/>
                  <a:pt x="69" y="48"/>
                  <a:pt x="69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5" name="Freeform 37"/>
          <p:cNvSpPr>
            <a:spLocks noEditPoints="1"/>
          </p:cNvSpPr>
          <p:nvPr/>
        </p:nvSpPr>
        <p:spPr bwMode="auto">
          <a:xfrm>
            <a:off x="3657033" y="2066246"/>
            <a:ext cx="229159" cy="257680"/>
          </a:xfrm>
          <a:custGeom>
            <a:avLst/>
            <a:gdLst>
              <a:gd name="T0" fmla="*/ 21 w 94"/>
              <a:gd name="T1" fmla="*/ 79 h 106"/>
              <a:gd name="T2" fmla="*/ 71 w 94"/>
              <a:gd name="T3" fmla="*/ 76 h 106"/>
              <a:gd name="T4" fmla="*/ 71 w 94"/>
              <a:gd name="T5" fmla="*/ 81 h 106"/>
              <a:gd name="T6" fmla="*/ 11 w 94"/>
              <a:gd name="T7" fmla="*/ 0 h 106"/>
              <a:gd name="T8" fmla="*/ 60 w 94"/>
              <a:gd name="T9" fmla="*/ 0 h 106"/>
              <a:gd name="T10" fmla="*/ 92 w 94"/>
              <a:gd name="T11" fmla="*/ 31 h 106"/>
              <a:gd name="T12" fmla="*/ 94 w 94"/>
              <a:gd name="T13" fmla="*/ 34 h 106"/>
              <a:gd name="T14" fmla="*/ 90 w 94"/>
              <a:gd name="T15" fmla="*/ 103 h 106"/>
              <a:gd name="T16" fmla="*/ 90 w 94"/>
              <a:gd name="T17" fmla="*/ 103 h 106"/>
              <a:gd name="T18" fmla="*/ 11 w 94"/>
              <a:gd name="T19" fmla="*/ 106 h 106"/>
              <a:gd name="T20" fmla="*/ 4 w 94"/>
              <a:gd name="T21" fmla="*/ 103 h 106"/>
              <a:gd name="T22" fmla="*/ 0 w 94"/>
              <a:gd name="T23" fmla="*/ 11 h 106"/>
              <a:gd name="T24" fmla="*/ 11 w 94"/>
              <a:gd name="T25" fmla="*/ 0 h 106"/>
              <a:gd name="T26" fmla="*/ 57 w 94"/>
              <a:gd name="T27" fmla="*/ 8 h 106"/>
              <a:gd name="T28" fmla="*/ 9 w 94"/>
              <a:gd name="T29" fmla="*/ 9 h 106"/>
              <a:gd name="T30" fmla="*/ 9 w 94"/>
              <a:gd name="T31" fmla="*/ 95 h 106"/>
              <a:gd name="T32" fmla="*/ 11 w 94"/>
              <a:gd name="T33" fmla="*/ 98 h 106"/>
              <a:gd name="T34" fmla="*/ 84 w 94"/>
              <a:gd name="T35" fmla="*/ 97 h 106"/>
              <a:gd name="T36" fmla="*/ 85 w 94"/>
              <a:gd name="T37" fmla="*/ 95 h 106"/>
              <a:gd name="T38" fmla="*/ 67 w 94"/>
              <a:gd name="T39" fmla="*/ 36 h 106"/>
              <a:gd name="T40" fmla="*/ 60 w 94"/>
              <a:gd name="T41" fmla="*/ 33 h 106"/>
              <a:gd name="T42" fmla="*/ 57 w 94"/>
              <a:gd name="T43" fmla="*/ 8 h 106"/>
              <a:gd name="T44" fmla="*/ 81 w 94"/>
              <a:gd name="T45" fmla="*/ 31 h 106"/>
              <a:gd name="T46" fmla="*/ 62 w 94"/>
              <a:gd name="T47" fmla="*/ 27 h 106"/>
              <a:gd name="T48" fmla="*/ 64 w 94"/>
              <a:gd name="T49" fmla="*/ 30 h 106"/>
              <a:gd name="T50" fmla="*/ 81 w 94"/>
              <a:gd name="T51" fmla="*/ 31 h 106"/>
              <a:gd name="T52" fmla="*/ 23 w 94"/>
              <a:gd name="T53" fmla="*/ 47 h 106"/>
              <a:gd name="T54" fmla="*/ 23 w 94"/>
              <a:gd name="T55" fmla="*/ 42 h 106"/>
              <a:gd name="T56" fmla="*/ 73 w 94"/>
              <a:gd name="T57" fmla="*/ 44 h 106"/>
              <a:gd name="T58" fmla="*/ 23 w 94"/>
              <a:gd name="T59" fmla="*/ 47 h 106"/>
              <a:gd name="T60" fmla="*/ 23 w 94"/>
              <a:gd name="T61" fmla="*/ 64 h 106"/>
              <a:gd name="T62" fmla="*/ 23 w 94"/>
              <a:gd name="T63" fmla="*/ 59 h 106"/>
              <a:gd name="T64" fmla="*/ 73 w 94"/>
              <a:gd name="T65" fmla="*/ 62 h 106"/>
              <a:gd name="T66" fmla="*/ 23 w 94"/>
              <a:gd name="T67" fmla="*/ 6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106">
                <a:moveTo>
                  <a:pt x="23" y="81"/>
                </a:moveTo>
                <a:cubicBezTo>
                  <a:pt x="22" y="81"/>
                  <a:pt x="21" y="80"/>
                  <a:pt x="21" y="79"/>
                </a:cubicBezTo>
                <a:cubicBezTo>
                  <a:pt x="21" y="78"/>
                  <a:pt x="22" y="76"/>
                  <a:pt x="23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2" y="76"/>
                  <a:pt x="73" y="78"/>
                  <a:pt x="73" y="79"/>
                </a:cubicBezTo>
                <a:cubicBezTo>
                  <a:pt x="73" y="80"/>
                  <a:pt x="72" y="81"/>
                  <a:pt x="71" y="81"/>
                </a:cubicBezTo>
                <a:cubicBezTo>
                  <a:pt x="23" y="81"/>
                  <a:pt x="23" y="81"/>
                  <a:pt x="23" y="81"/>
                </a:cubicBezTo>
                <a:close/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0"/>
                  <a:pt x="62" y="0"/>
                  <a:pt x="63" y="1"/>
                </a:cubicBezTo>
                <a:cubicBezTo>
                  <a:pt x="92" y="31"/>
                  <a:pt x="92" y="31"/>
                  <a:pt x="92" y="31"/>
                </a:cubicBezTo>
                <a:cubicBezTo>
                  <a:pt x="93" y="32"/>
                  <a:pt x="94" y="33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8"/>
                  <a:pt x="92" y="101"/>
                  <a:pt x="90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88" y="105"/>
                  <a:pt x="86" y="106"/>
                  <a:pt x="83" y="106"/>
                </a:cubicBezTo>
                <a:cubicBezTo>
                  <a:pt x="11" y="106"/>
                  <a:pt x="11" y="106"/>
                  <a:pt x="11" y="106"/>
                </a:cubicBezTo>
                <a:cubicBezTo>
                  <a:pt x="8" y="106"/>
                  <a:pt x="6" y="105"/>
                  <a:pt x="4" y="103"/>
                </a:cubicBezTo>
                <a:cubicBezTo>
                  <a:pt x="4" y="103"/>
                  <a:pt x="4" y="103"/>
                  <a:pt x="4" y="103"/>
                </a:cubicBezTo>
                <a:cubicBezTo>
                  <a:pt x="2" y="101"/>
                  <a:pt x="0" y="98"/>
                  <a:pt x="0" y="9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2" y="5"/>
                  <a:pt x="4" y="3"/>
                </a:cubicBezTo>
                <a:cubicBezTo>
                  <a:pt x="6" y="1"/>
                  <a:pt x="8" y="0"/>
                  <a:pt x="11" y="0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10"/>
                  <a:pt x="9" y="10"/>
                  <a:pt x="9" y="11"/>
                </a:cubicBezTo>
                <a:cubicBezTo>
                  <a:pt x="9" y="95"/>
                  <a:pt x="9" y="95"/>
                  <a:pt x="9" y="95"/>
                </a:cubicBezTo>
                <a:cubicBezTo>
                  <a:pt x="9" y="96"/>
                  <a:pt x="9" y="97"/>
                  <a:pt x="9" y="97"/>
                </a:cubicBezTo>
                <a:cubicBezTo>
                  <a:pt x="10" y="98"/>
                  <a:pt x="11" y="98"/>
                  <a:pt x="11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4" y="98"/>
                  <a:pt x="84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6"/>
                  <a:pt x="85" y="95"/>
                </a:cubicBezTo>
                <a:cubicBezTo>
                  <a:pt x="85" y="36"/>
                  <a:pt x="85" y="36"/>
                  <a:pt x="85" y="36"/>
                </a:cubicBezTo>
                <a:cubicBezTo>
                  <a:pt x="67" y="36"/>
                  <a:pt x="67" y="36"/>
                  <a:pt x="67" y="36"/>
                </a:cubicBezTo>
                <a:cubicBezTo>
                  <a:pt x="64" y="36"/>
                  <a:pt x="62" y="35"/>
                  <a:pt x="6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2"/>
                  <a:pt x="57" y="29"/>
                  <a:pt x="57" y="27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81" y="31"/>
                </a:moveTo>
                <a:cubicBezTo>
                  <a:pt x="81" y="31"/>
                  <a:pt x="81" y="31"/>
                  <a:pt x="81" y="31"/>
                </a:cubicBezTo>
                <a:cubicBezTo>
                  <a:pt x="62" y="12"/>
                  <a:pt x="62" y="12"/>
                  <a:pt x="62" y="12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8"/>
                  <a:pt x="63" y="29"/>
                  <a:pt x="63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5" y="31"/>
                  <a:pt x="67" y="31"/>
                </a:cubicBezTo>
                <a:cubicBezTo>
                  <a:pt x="81" y="31"/>
                  <a:pt x="81" y="31"/>
                  <a:pt x="81" y="31"/>
                </a:cubicBezTo>
                <a:close/>
                <a:moveTo>
                  <a:pt x="23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22" y="47"/>
                  <a:pt x="21" y="46"/>
                  <a:pt x="21" y="44"/>
                </a:cubicBezTo>
                <a:cubicBezTo>
                  <a:pt x="21" y="43"/>
                  <a:pt x="22" y="42"/>
                  <a:pt x="23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3" y="46"/>
                  <a:pt x="72" y="47"/>
                  <a:pt x="71" y="47"/>
                </a:cubicBezTo>
                <a:cubicBezTo>
                  <a:pt x="23" y="47"/>
                  <a:pt x="23" y="47"/>
                  <a:pt x="23" y="47"/>
                </a:cubicBezTo>
                <a:close/>
                <a:moveTo>
                  <a:pt x="23" y="64"/>
                </a:moveTo>
                <a:cubicBezTo>
                  <a:pt x="23" y="64"/>
                  <a:pt x="23" y="64"/>
                  <a:pt x="23" y="64"/>
                </a:cubicBezTo>
                <a:cubicBezTo>
                  <a:pt x="22" y="64"/>
                  <a:pt x="21" y="63"/>
                  <a:pt x="21" y="62"/>
                </a:cubicBezTo>
                <a:cubicBezTo>
                  <a:pt x="21" y="60"/>
                  <a:pt x="22" y="59"/>
                  <a:pt x="23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60"/>
                  <a:pt x="73" y="62"/>
                </a:cubicBezTo>
                <a:cubicBezTo>
                  <a:pt x="73" y="63"/>
                  <a:pt x="72" y="64"/>
                  <a:pt x="71" y="64"/>
                </a:cubicBezTo>
                <a:cubicBezTo>
                  <a:pt x="23" y="64"/>
                  <a:pt x="23" y="64"/>
                  <a:pt x="23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6" name="Freeform 38"/>
          <p:cNvSpPr>
            <a:spLocks noEditPoints="1"/>
          </p:cNvSpPr>
          <p:nvPr/>
        </p:nvSpPr>
        <p:spPr bwMode="auto">
          <a:xfrm>
            <a:off x="5223384" y="2067548"/>
            <a:ext cx="263012" cy="257680"/>
          </a:xfrm>
          <a:custGeom>
            <a:avLst/>
            <a:gdLst>
              <a:gd name="T0" fmla="*/ 107 w 108"/>
              <a:gd name="T1" fmla="*/ 76 h 107"/>
              <a:gd name="T2" fmla="*/ 103 w 108"/>
              <a:gd name="T3" fmla="*/ 94 h 107"/>
              <a:gd name="T4" fmla="*/ 98 w 108"/>
              <a:gd name="T5" fmla="*/ 102 h 107"/>
              <a:gd name="T6" fmla="*/ 85 w 108"/>
              <a:gd name="T7" fmla="*/ 93 h 107"/>
              <a:gd name="T8" fmla="*/ 74 w 108"/>
              <a:gd name="T9" fmla="*/ 105 h 107"/>
              <a:gd name="T10" fmla="*/ 62 w 108"/>
              <a:gd name="T11" fmla="*/ 58 h 107"/>
              <a:gd name="T12" fmla="*/ 56 w 108"/>
              <a:gd name="T13" fmla="*/ 72 h 107"/>
              <a:gd name="T14" fmla="*/ 45 w 108"/>
              <a:gd name="T15" fmla="*/ 73 h 107"/>
              <a:gd name="T16" fmla="*/ 34 w 108"/>
              <a:gd name="T17" fmla="*/ 61 h 107"/>
              <a:gd name="T18" fmla="*/ 34 w 108"/>
              <a:gd name="T19" fmla="*/ 44 h 107"/>
              <a:gd name="T20" fmla="*/ 62 w 108"/>
              <a:gd name="T21" fmla="*/ 33 h 107"/>
              <a:gd name="T22" fmla="*/ 69 w 108"/>
              <a:gd name="T23" fmla="*/ 38 h 107"/>
              <a:gd name="T24" fmla="*/ 73 w 108"/>
              <a:gd name="T25" fmla="*/ 55 h 107"/>
              <a:gd name="T26" fmla="*/ 69 w 108"/>
              <a:gd name="T27" fmla="*/ 46 h 107"/>
              <a:gd name="T28" fmla="*/ 65 w 108"/>
              <a:gd name="T29" fmla="*/ 41 h 107"/>
              <a:gd name="T30" fmla="*/ 42 w 108"/>
              <a:gd name="T31" fmla="*/ 41 h 107"/>
              <a:gd name="T32" fmla="*/ 38 w 108"/>
              <a:gd name="T33" fmla="*/ 46 h 107"/>
              <a:gd name="T34" fmla="*/ 38 w 108"/>
              <a:gd name="T35" fmla="*/ 59 h 107"/>
              <a:gd name="T36" fmla="*/ 47 w 108"/>
              <a:gd name="T37" fmla="*/ 68 h 107"/>
              <a:gd name="T38" fmla="*/ 54 w 108"/>
              <a:gd name="T39" fmla="*/ 84 h 107"/>
              <a:gd name="T40" fmla="*/ 40 w 108"/>
              <a:gd name="T41" fmla="*/ 86 h 107"/>
              <a:gd name="T42" fmla="*/ 20 w 108"/>
              <a:gd name="T43" fmla="*/ 66 h 107"/>
              <a:gd name="T44" fmla="*/ 20 w 108"/>
              <a:gd name="T45" fmla="*/ 39 h 107"/>
              <a:gd name="T46" fmla="*/ 40 w 108"/>
              <a:gd name="T47" fmla="*/ 19 h 107"/>
              <a:gd name="T48" fmla="*/ 67 w 108"/>
              <a:gd name="T49" fmla="*/ 19 h 107"/>
              <a:gd name="T50" fmla="*/ 87 w 108"/>
              <a:gd name="T51" fmla="*/ 39 h 107"/>
              <a:gd name="T52" fmla="*/ 85 w 108"/>
              <a:gd name="T53" fmla="*/ 53 h 107"/>
              <a:gd name="T54" fmla="*/ 76 w 108"/>
              <a:gd name="T55" fmla="*/ 31 h 107"/>
              <a:gd name="T56" fmla="*/ 42 w 108"/>
              <a:gd name="T57" fmla="*/ 24 h 107"/>
              <a:gd name="T58" fmla="*/ 25 w 108"/>
              <a:gd name="T59" fmla="*/ 41 h 107"/>
              <a:gd name="T60" fmla="*/ 25 w 108"/>
              <a:gd name="T61" fmla="*/ 65 h 107"/>
              <a:gd name="T62" fmla="*/ 54 w 108"/>
              <a:gd name="T63" fmla="*/ 84 h 107"/>
              <a:gd name="T64" fmla="*/ 58 w 108"/>
              <a:gd name="T65" fmla="*/ 102 h 107"/>
              <a:gd name="T66" fmla="*/ 33 w 108"/>
              <a:gd name="T67" fmla="*/ 102 h 107"/>
              <a:gd name="T68" fmla="*/ 4 w 108"/>
              <a:gd name="T69" fmla="*/ 73 h 107"/>
              <a:gd name="T70" fmla="*/ 4 w 108"/>
              <a:gd name="T71" fmla="*/ 32 h 107"/>
              <a:gd name="T72" fmla="*/ 33 w 108"/>
              <a:gd name="T73" fmla="*/ 4 h 107"/>
              <a:gd name="T74" fmla="*/ 74 w 108"/>
              <a:gd name="T75" fmla="*/ 4 h 107"/>
              <a:gd name="T76" fmla="*/ 91 w 108"/>
              <a:gd name="T77" fmla="*/ 15 h 107"/>
              <a:gd name="T78" fmla="*/ 107 w 108"/>
              <a:gd name="T79" fmla="*/ 53 h 107"/>
              <a:gd name="T80" fmla="*/ 95 w 108"/>
              <a:gd name="T81" fmla="*/ 36 h 107"/>
              <a:gd name="T82" fmla="*/ 71 w 108"/>
              <a:gd name="T83" fmla="*/ 11 h 107"/>
              <a:gd name="T84" fmla="*/ 36 w 108"/>
              <a:gd name="T85" fmla="*/ 11 h 107"/>
              <a:gd name="T86" fmla="*/ 9 w 108"/>
              <a:gd name="T87" fmla="*/ 53 h 107"/>
              <a:gd name="T88" fmla="*/ 22 w 108"/>
              <a:gd name="T89" fmla="*/ 85 h 107"/>
              <a:gd name="T90" fmla="*/ 99 w 108"/>
              <a:gd name="T91" fmla="*/ 76 h 107"/>
              <a:gd name="T92" fmla="*/ 77 w 108"/>
              <a:gd name="T93" fmla="*/ 98 h 107"/>
              <a:gd name="T94" fmla="*/ 83 w 108"/>
              <a:gd name="T95" fmla="*/ 87 h 107"/>
              <a:gd name="T96" fmla="*/ 98 w 108"/>
              <a:gd name="T97" fmla="*/ 95 h 107"/>
              <a:gd name="T98" fmla="*/ 88 w 108"/>
              <a:gd name="T9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8" h="107">
                <a:moveTo>
                  <a:pt x="62" y="58"/>
                </a:moveTo>
                <a:cubicBezTo>
                  <a:pt x="106" y="73"/>
                  <a:pt x="106" y="73"/>
                  <a:pt x="106" y="73"/>
                </a:cubicBezTo>
                <a:cubicBezTo>
                  <a:pt x="107" y="73"/>
                  <a:pt x="108" y="75"/>
                  <a:pt x="107" y="76"/>
                </a:cubicBezTo>
                <a:cubicBezTo>
                  <a:pt x="107" y="77"/>
                  <a:pt x="107" y="77"/>
                  <a:pt x="106" y="77"/>
                </a:cubicBezTo>
                <a:cubicBezTo>
                  <a:pt x="94" y="84"/>
                  <a:pt x="94" y="84"/>
                  <a:pt x="94" y="8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4" y="94"/>
                  <a:pt x="104" y="96"/>
                  <a:pt x="103" y="97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7" y="103"/>
                  <a:pt x="95" y="103"/>
                  <a:pt x="94" y="102"/>
                </a:cubicBezTo>
                <a:cubicBezTo>
                  <a:pt x="94" y="102"/>
                  <a:pt x="94" y="102"/>
                  <a:pt x="94" y="102"/>
                </a:cubicBezTo>
                <a:cubicBezTo>
                  <a:pt x="85" y="93"/>
                  <a:pt x="85" y="93"/>
                  <a:pt x="85" y="93"/>
                </a:cubicBezTo>
                <a:cubicBezTo>
                  <a:pt x="78" y="106"/>
                  <a:pt x="78" y="106"/>
                  <a:pt x="78" y="106"/>
                </a:cubicBezTo>
                <a:cubicBezTo>
                  <a:pt x="78" y="107"/>
                  <a:pt x="76" y="107"/>
                  <a:pt x="75" y="107"/>
                </a:cubicBezTo>
                <a:cubicBezTo>
                  <a:pt x="74" y="106"/>
                  <a:pt x="74" y="106"/>
                  <a:pt x="74" y="105"/>
                </a:cubicBezTo>
                <a:cubicBezTo>
                  <a:pt x="59" y="62"/>
                  <a:pt x="59" y="62"/>
                  <a:pt x="59" y="62"/>
                </a:cubicBezTo>
                <a:cubicBezTo>
                  <a:pt x="59" y="60"/>
                  <a:pt x="60" y="59"/>
                  <a:pt x="61" y="58"/>
                </a:cubicBezTo>
                <a:cubicBezTo>
                  <a:pt x="61" y="58"/>
                  <a:pt x="62" y="58"/>
                  <a:pt x="62" y="58"/>
                </a:cubicBezTo>
                <a:close/>
                <a:moveTo>
                  <a:pt x="54" y="69"/>
                </a:moveTo>
                <a:cubicBezTo>
                  <a:pt x="54" y="69"/>
                  <a:pt x="54" y="69"/>
                  <a:pt x="54" y="69"/>
                </a:cubicBezTo>
                <a:cubicBezTo>
                  <a:pt x="55" y="69"/>
                  <a:pt x="56" y="70"/>
                  <a:pt x="56" y="72"/>
                </a:cubicBezTo>
                <a:cubicBezTo>
                  <a:pt x="56" y="73"/>
                  <a:pt x="55" y="74"/>
                  <a:pt x="54" y="74"/>
                </a:cubicBezTo>
                <a:cubicBezTo>
                  <a:pt x="51" y="74"/>
                  <a:pt x="48" y="74"/>
                  <a:pt x="45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1"/>
                  <a:pt x="40" y="70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6" y="66"/>
                  <a:pt x="35" y="63"/>
                  <a:pt x="34" y="61"/>
                </a:cubicBezTo>
                <a:cubicBezTo>
                  <a:pt x="33" y="58"/>
                  <a:pt x="32" y="56"/>
                  <a:pt x="32" y="53"/>
                </a:cubicBezTo>
                <a:cubicBezTo>
                  <a:pt x="32" y="50"/>
                  <a:pt x="33" y="47"/>
                  <a:pt x="34" y="45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2"/>
                  <a:pt x="36" y="39"/>
                  <a:pt x="38" y="38"/>
                </a:cubicBezTo>
                <a:cubicBezTo>
                  <a:pt x="42" y="34"/>
                  <a:pt x="48" y="31"/>
                  <a:pt x="54" y="31"/>
                </a:cubicBezTo>
                <a:cubicBezTo>
                  <a:pt x="56" y="31"/>
                  <a:pt x="59" y="32"/>
                  <a:pt x="62" y="33"/>
                </a:cubicBezTo>
                <a:cubicBezTo>
                  <a:pt x="62" y="33"/>
                  <a:pt x="62" y="33"/>
                  <a:pt x="62" y="33"/>
                </a:cubicBezTo>
                <a:cubicBezTo>
                  <a:pt x="64" y="34"/>
                  <a:pt x="67" y="36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71" y="40"/>
                  <a:pt x="72" y="42"/>
                  <a:pt x="73" y="45"/>
                </a:cubicBezTo>
                <a:cubicBezTo>
                  <a:pt x="74" y="47"/>
                  <a:pt x="75" y="50"/>
                  <a:pt x="75" y="53"/>
                </a:cubicBezTo>
                <a:cubicBezTo>
                  <a:pt x="75" y="54"/>
                  <a:pt x="74" y="55"/>
                  <a:pt x="73" y="55"/>
                </a:cubicBezTo>
                <a:cubicBezTo>
                  <a:pt x="71" y="55"/>
                  <a:pt x="70" y="54"/>
                  <a:pt x="70" y="53"/>
                </a:cubicBezTo>
                <a:cubicBezTo>
                  <a:pt x="70" y="50"/>
                  <a:pt x="70" y="48"/>
                  <a:pt x="69" y="46"/>
                </a:cubicBezTo>
                <a:cubicBezTo>
                  <a:pt x="69" y="46"/>
                  <a:pt x="69" y="46"/>
                  <a:pt x="69" y="46"/>
                </a:cubicBezTo>
                <a:cubicBezTo>
                  <a:pt x="69" y="46"/>
                  <a:pt x="69" y="46"/>
                  <a:pt x="69" y="46"/>
                </a:cubicBezTo>
                <a:cubicBezTo>
                  <a:pt x="68" y="44"/>
                  <a:pt x="67" y="43"/>
                  <a:pt x="65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64" y="39"/>
                  <a:pt x="62" y="38"/>
                  <a:pt x="60" y="37"/>
                </a:cubicBezTo>
                <a:cubicBezTo>
                  <a:pt x="58" y="37"/>
                  <a:pt x="56" y="36"/>
                  <a:pt x="54" y="36"/>
                </a:cubicBezTo>
                <a:cubicBezTo>
                  <a:pt x="49" y="36"/>
                  <a:pt x="45" y="38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0" y="42"/>
                  <a:pt x="39" y="44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8"/>
                  <a:pt x="37" y="50"/>
                  <a:pt x="37" y="53"/>
                </a:cubicBezTo>
                <a:cubicBezTo>
                  <a:pt x="37" y="55"/>
                  <a:pt x="37" y="57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9" y="61"/>
                  <a:pt x="40" y="63"/>
                  <a:pt x="42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3" y="66"/>
                  <a:pt x="45" y="67"/>
                  <a:pt x="47" y="68"/>
                </a:cubicBezTo>
                <a:cubicBezTo>
                  <a:pt x="49" y="69"/>
                  <a:pt x="51" y="69"/>
                  <a:pt x="54" y="69"/>
                </a:cubicBezTo>
                <a:close/>
                <a:moveTo>
                  <a:pt x="54" y="84"/>
                </a:moveTo>
                <a:cubicBezTo>
                  <a:pt x="54" y="84"/>
                  <a:pt x="54" y="84"/>
                  <a:pt x="54" y="84"/>
                </a:cubicBezTo>
                <a:cubicBezTo>
                  <a:pt x="55" y="84"/>
                  <a:pt x="56" y="85"/>
                  <a:pt x="56" y="86"/>
                </a:cubicBezTo>
                <a:cubicBezTo>
                  <a:pt x="56" y="88"/>
                  <a:pt x="55" y="89"/>
                  <a:pt x="54" y="89"/>
                </a:cubicBezTo>
                <a:cubicBezTo>
                  <a:pt x="49" y="89"/>
                  <a:pt x="44" y="88"/>
                  <a:pt x="40" y="86"/>
                </a:cubicBezTo>
                <a:cubicBezTo>
                  <a:pt x="35" y="84"/>
                  <a:pt x="31" y="81"/>
                  <a:pt x="28" y="78"/>
                </a:cubicBezTo>
                <a:cubicBezTo>
                  <a:pt x="25" y="75"/>
                  <a:pt x="22" y="71"/>
                  <a:pt x="20" y="67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2"/>
                  <a:pt x="18" y="58"/>
                  <a:pt x="18" y="53"/>
                </a:cubicBezTo>
                <a:cubicBezTo>
                  <a:pt x="18" y="48"/>
                  <a:pt x="19" y="43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2" y="35"/>
                  <a:pt x="25" y="31"/>
                  <a:pt x="28" y="27"/>
                </a:cubicBezTo>
                <a:cubicBezTo>
                  <a:pt x="31" y="24"/>
                  <a:pt x="35" y="21"/>
                  <a:pt x="40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8"/>
                  <a:pt x="49" y="17"/>
                  <a:pt x="54" y="17"/>
                </a:cubicBezTo>
                <a:cubicBezTo>
                  <a:pt x="58" y="17"/>
                  <a:pt x="63" y="18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2" y="21"/>
                  <a:pt x="76" y="24"/>
                  <a:pt x="79" y="27"/>
                </a:cubicBezTo>
                <a:cubicBezTo>
                  <a:pt x="82" y="31"/>
                  <a:pt x="85" y="35"/>
                  <a:pt x="87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9" y="43"/>
                  <a:pt x="89" y="48"/>
                  <a:pt x="89" y="53"/>
                </a:cubicBezTo>
                <a:cubicBezTo>
                  <a:pt x="89" y="54"/>
                  <a:pt x="88" y="55"/>
                  <a:pt x="87" y="55"/>
                </a:cubicBezTo>
                <a:cubicBezTo>
                  <a:pt x="86" y="55"/>
                  <a:pt x="85" y="54"/>
                  <a:pt x="85" y="53"/>
                </a:cubicBezTo>
                <a:cubicBezTo>
                  <a:pt x="85" y="49"/>
                  <a:pt x="84" y="45"/>
                  <a:pt x="82" y="41"/>
                </a:cubicBezTo>
                <a:cubicBezTo>
                  <a:pt x="82" y="41"/>
                  <a:pt x="82" y="41"/>
                  <a:pt x="82" y="41"/>
                </a:cubicBezTo>
                <a:cubicBezTo>
                  <a:pt x="81" y="37"/>
                  <a:pt x="78" y="34"/>
                  <a:pt x="76" y="31"/>
                </a:cubicBezTo>
                <a:cubicBezTo>
                  <a:pt x="73" y="28"/>
                  <a:pt x="69" y="26"/>
                  <a:pt x="65" y="24"/>
                </a:cubicBezTo>
                <a:cubicBezTo>
                  <a:pt x="62" y="23"/>
                  <a:pt x="58" y="22"/>
                  <a:pt x="54" y="22"/>
                </a:cubicBezTo>
                <a:cubicBezTo>
                  <a:pt x="49" y="22"/>
                  <a:pt x="45" y="23"/>
                  <a:pt x="42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38" y="26"/>
                  <a:pt x="34" y="28"/>
                  <a:pt x="32" y="31"/>
                </a:cubicBezTo>
                <a:cubicBezTo>
                  <a:pt x="29" y="34"/>
                  <a:pt x="26" y="37"/>
                  <a:pt x="25" y="41"/>
                </a:cubicBezTo>
                <a:cubicBezTo>
                  <a:pt x="23" y="44"/>
                  <a:pt x="23" y="49"/>
                  <a:pt x="23" y="53"/>
                </a:cubicBezTo>
                <a:cubicBezTo>
                  <a:pt x="23" y="57"/>
                  <a:pt x="23" y="61"/>
                  <a:pt x="25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6" y="68"/>
                  <a:pt x="29" y="72"/>
                  <a:pt x="32" y="75"/>
                </a:cubicBezTo>
                <a:cubicBezTo>
                  <a:pt x="34" y="78"/>
                  <a:pt x="38" y="80"/>
                  <a:pt x="42" y="81"/>
                </a:cubicBezTo>
                <a:cubicBezTo>
                  <a:pt x="45" y="83"/>
                  <a:pt x="49" y="84"/>
                  <a:pt x="54" y="84"/>
                </a:cubicBezTo>
                <a:close/>
                <a:moveTo>
                  <a:pt x="54" y="98"/>
                </a:moveTo>
                <a:cubicBezTo>
                  <a:pt x="54" y="98"/>
                  <a:pt x="54" y="98"/>
                  <a:pt x="54" y="98"/>
                </a:cubicBezTo>
                <a:cubicBezTo>
                  <a:pt x="56" y="98"/>
                  <a:pt x="58" y="100"/>
                  <a:pt x="58" y="102"/>
                </a:cubicBezTo>
                <a:cubicBezTo>
                  <a:pt x="58" y="104"/>
                  <a:pt x="56" y="106"/>
                  <a:pt x="54" y="106"/>
                </a:cubicBezTo>
                <a:cubicBezTo>
                  <a:pt x="46" y="106"/>
                  <a:pt x="40" y="104"/>
                  <a:pt x="33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27" y="99"/>
                  <a:pt x="21" y="95"/>
                  <a:pt x="16" y="90"/>
                </a:cubicBezTo>
                <a:cubicBezTo>
                  <a:pt x="11" y="85"/>
                  <a:pt x="7" y="80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2" y="67"/>
                  <a:pt x="0" y="60"/>
                  <a:pt x="0" y="53"/>
                </a:cubicBezTo>
                <a:cubicBezTo>
                  <a:pt x="0" y="46"/>
                  <a:pt x="2" y="39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7" y="26"/>
                  <a:pt x="11" y="20"/>
                  <a:pt x="16" y="15"/>
                </a:cubicBezTo>
                <a:cubicBezTo>
                  <a:pt x="21" y="10"/>
                  <a:pt x="27" y="6"/>
                  <a:pt x="33" y="4"/>
                </a:cubicBezTo>
                <a:cubicBezTo>
                  <a:pt x="33" y="3"/>
                  <a:pt x="33" y="3"/>
                  <a:pt x="33" y="3"/>
                </a:cubicBezTo>
                <a:cubicBezTo>
                  <a:pt x="40" y="1"/>
                  <a:pt x="46" y="0"/>
                  <a:pt x="54" y="0"/>
                </a:cubicBezTo>
                <a:cubicBezTo>
                  <a:pt x="61" y="0"/>
                  <a:pt x="68" y="1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80" y="6"/>
                  <a:pt x="86" y="10"/>
                  <a:pt x="91" y="15"/>
                </a:cubicBezTo>
                <a:cubicBezTo>
                  <a:pt x="96" y="20"/>
                  <a:pt x="100" y="26"/>
                  <a:pt x="103" y="32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5" y="39"/>
                  <a:pt x="107" y="46"/>
                  <a:pt x="107" y="53"/>
                </a:cubicBezTo>
                <a:cubicBezTo>
                  <a:pt x="107" y="55"/>
                  <a:pt x="105" y="57"/>
                  <a:pt x="103" y="57"/>
                </a:cubicBezTo>
                <a:cubicBezTo>
                  <a:pt x="100" y="57"/>
                  <a:pt x="99" y="55"/>
                  <a:pt x="99" y="53"/>
                </a:cubicBezTo>
                <a:cubicBezTo>
                  <a:pt x="99" y="47"/>
                  <a:pt x="97" y="41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3" y="30"/>
                  <a:pt x="90" y="25"/>
                  <a:pt x="85" y="21"/>
                </a:cubicBezTo>
                <a:cubicBezTo>
                  <a:pt x="81" y="17"/>
                  <a:pt x="76" y="13"/>
                  <a:pt x="71" y="11"/>
                </a:cubicBezTo>
                <a:cubicBezTo>
                  <a:pt x="66" y="9"/>
                  <a:pt x="60" y="8"/>
                  <a:pt x="54" y="8"/>
                </a:cubicBezTo>
                <a:cubicBezTo>
                  <a:pt x="47" y="8"/>
                  <a:pt x="42" y="9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3"/>
                  <a:pt x="26" y="17"/>
                  <a:pt x="22" y="21"/>
                </a:cubicBezTo>
                <a:cubicBezTo>
                  <a:pt x="18" y="25"/>
                  <a:pt x="14" y="30"/>
                  <a:pt x="12" y="36"/>
                </a:cubicBezTo>
                <a:cubicBezTo>
                  <a:pt x="10" y="41"/>
                  <a:pt x="9" y="47"/>
                  <a:pt x="9" y="53"/>
                </a:cubicBezTo>
                <a:cubicBezTo>
                  <a:pt x="9" y="59"/>
                  <a:pt x="10" y="65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4" y="75"/>
                  <a:pt x="18" y="80"/>
                  <a:pt x="22" y="85"/>
                </a:cubicBezTo>
                <a:cubicBezTo>
                  <a:pt x="26" y="89"/>
                  <a:pt x="31" y="92"/>
                  <a:pt x="36" y="94"/>
                </a:cubicBezTo>
                <a:cubicBezTo>
                  <a:pt x="42" y="97"/>
                  <a:pt x="47" y="98"/>
                  <a:pt x="54" y="98"/>
                </a:cubicBezTo>
                <a:close/>
                <a:moveTo>
                  <a:pt x="99" y="76"/>
                </a:moveTo>
                <a:cubicBezTo>
                  <a:pt x="99" y="76"/>
                  <a:pt x="99" y="76"/>
                  <a:pt x="99" y="76"/>
                </a:cubicBezTo>
                <a:cubicBezTo>
                  <a:pt x="65" y="65"/>
                  <a:pt x="65" y="65"/>
                  <a:pt x="65" y="65"/>
                </a:cubicBezTo>
                <a:cubicBezTo>
                  <a:pt x="77" y="98"/>
                  <a:pt x="77" y="98"/>
                  <a:pt x="77" y="98"/>
                </a:cubicBezTo>
                <a:cubicBezTo>
                  <a:pt x="82" y="88"/>
                  <a:pt x="82" y="88"/>
                  <a:pt x="82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82" y="87"/>
                  <a:pt x="82" y="87"/>
                  <a:pt x="83" y="87"/>
                </a:cubicBezTo>
                <a:cubicBezTo>
                  <a:pt x="84" y="86"/>
                  <a:pt x="85" y="86"/>
                  <a:pt x="86" y="87"/>
                </a:cubicBezTo>
                <a:cubicBezTo>
                  <a:pt x="96" y="97"/>
                  <a:pt x="96" y="97"/>
                  <a:pt x="96" y="97"/>
                </a:cubicBezTo>
                <a:cubicBezTo>
                  <a:pt x="98" y="95"/>
                  <a:pt x="98" y="95"/>
                  <a:pt x="98" y="9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7" y="85"/>
                  <a:pt x="87" y="85"/>
                </a:cubicBezTo>
                <a:cubicBezTo>
                  <a:pt x="87" y="83"/>
                  <a:pt x="87" y="82"/>
                  <a:pt x="88" y="81"/>
                </a:cubicBezTo>
                <a:cubicBezTo>
                  <a:pt x="99" y="76"/>
                  <a:pt x="99" y="76"/>
                  <a:pt x="99" y="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7" name="Freeform 39"/>
          <p:cNvSpPr>
            <a:spLocks noEditPoints="1"/>
          </p:cNvSpPr>
          <p:nvPr/>
        </p:nvSpPr>
        <p:spPr bwMode="auto">
          <a:xfrm>
            <a:off x="4442162" y="1743496"/>
            <a:ext cx="257803" cy="260283"/>
          </a:xfrm>
          <a:custGeom>
            <a:avLst/>
            <a:gdLst>
              <a:gd name="T0" fmla="*/ 66 w 106"/>
              <a:gd name="T1" fmla="*/ 0 h 107"/>
              <a:gd name="T2" fmla="*/ 68 w 106"/>
              <a:gd name="T3" fmla="*/ 0 h 107"/>
              <a:gd name="T4" fmla="*/ 77 w 106"/>
              <a:gd name="T5" fmla="*/ 4 h 107"/>
              <a:gd name="T6" fmla="*/ 72 w 106"/>
              <a:gd name="T7" fmla="*/ 8 h 107"/>
              <a:gd name="T8" fmla="*/ 103 w 106"/>
              <a:gd name="T9" fmla="*/ 96 h 107"/>
              <a:gd name="T10" fmla="*/ 96 w 106"/>
              <a:gd name="T11" fmla="*/ 107 h 107"/>
              <a:gd name="T12" fmla="*/ 10 w 106"/>
              <a:gd name="T13" fmla="*/ 107 h 107"/>
              <a:gd name="T14" fmla="*/ 3 w 106"/>
              <a:gd name="T15" fmla="*/ 95 h 107"/>
              <a:gd name="T16" fmla="*/ 34 w 106"/>
              <a:gd name="T17" fmla="*/ 8 h 107"/>
              <a:gd name="T18" fmla="*/ 29 w 106"/>
              <a:gd name="T19" fmla="*/ 4 h 107"/>
              <a:gd name="T20" fmla="*/ 38 w 106"/>
              <a:gd name="T21" fmla="*/ 0 h 107"/>
              <a:gd name="T22" fmla="*/ 38 w 106"/>
              <a:gd name="T23" fmla="*/ 0 h 107"/>
              <a:gd name="T24" fmla="*/ 27 w 106"/>
              <a:gd name="T25" fmla="*/ 86 h 107"/>
              <a:gd name="T26" fmla="*/ 30 w 106"/>
              <a:gd name="T27" fmla="*/ 89 h 107"/>
              <a:gd name="T28" fmla="*/ 25 w 106"/>
              <a:gd name="T29" fmla="*/ 89 h 107"/>
              <a:gd name="T30" fmla="*/ 40 w 106"/>
              <a:gd name="T31" fmla="*/ 79 h 107"/>
              <a:gd name="T32" fmla="*/ 43 w 106"/>
              <a:gd name="T33" fmla="*/ 82 h 107"/>
              <a:gd name="T34" fmla="*/ 38 w 106"/>
              <a:gd name="T35" fmla="*/ 82 h 107"/>
              <a:gd name="T36" fmla="*/ 36 w 106"/>
              <a:gd name="T37" fmla="*/ 63 h 107"/>
              <a:gd name="T38" fmla="*/ 39 w 106"/>
              <a:gd name="T39" fmla="*/ 65 h 107"/>
              <a:gd name="T40" fmla="*/ 34 w 106"/>
              <a:gd name="T41" fmla="*/ 65 h 107"/>
              <a:gd name="T42" fmla="*/ 37 w 106"/>
              <a:gd name="T43" fmla="*/ 87 h 107"/>
              <a:gd name="T44" fmla="*/ 41 w 106"/>
              <a:gd name="T45" fmla="*/ 92 h 107"/>
              <a:gd name="T46" fmla="*/ 33 w 106"/>
              <a:gd name="T47" fmla="*/ 92 h 107"/>
              <a:gd name="T48" fmla="*/ 32 w 106"/>
              <a:gd name="T49" fmla="*/ 72 h 107"/>
              <a:gd name="T50" fmla="*/ 36 w 106"/>
              <a:gd name="T51" fmla="*/ 76 h 107"/>
              <a:gd name="T52" fmla="*/ 28 w 106"/>
              <a:gd name="T53" fmla="*/ 76 h 107"/>
              <a:gd name="T54" fmla="*/ 37 w 106"/>
              <a:gd name="T55" fmla="*/ 53 h 107"/>
              <a:gd name="T56" fmla="*/ 69 w 106"/>
              <a:gd name="T57" fmla="*/ 53 h 107"/>
              <a:gd name="T58" fmla="*/ 64 w 106"/>
              <a:gd name="T59" fmla="*/ 42 h 107"/>
              <a:gd name="T60" fmla="*/ 42 w 106"/>
              <a:gd name="T61" fmla="*/ 8 h 107"/>
              <a:gd name="T62" fmla="*/ 42 w 106"/>
              <a:gd name="T63" fmla="*/ 42 h 107"/>
              <a:gd name="T64" fmla="*/ 37 w 106"/>
              <a:gd name="T65" fmla="*/ 53 h 107"/>
              <a:gd name="T66" fmla="*/ 72 w 106"/>
              <a:gd name="T67" fmla="*/ 58 h 107"/>
              <a:gd name="T68" fmla="*/ 11 w 106"/>
              <a:gd name="T69" fmla="*/ 98 h 107"/>
              <a:gd name="T70" fmla="*/ 72 w 106"/>
              <a:gd name="T71" fmla="*/ 58 h 107"/>
              <a:gd name="T72" fmla="*/ 49 w 106"/>
              <a:gd name="T73" fmla="*/ 91 h 107"/>
              <a:gd name="T74" fmla="*/ 49 w 106"/>
              <a:gd name="T75" fmla="*/ 86 h 107"/>
              <a:gd name="T76" fmla="*/ 60 w 106"/>
              <a:gd name="T77" fmla="*/ 88 h 107"/>
              <a:gd name="T78" fmla="*/ 49 w 106"/>
              <a:gd name="T79" fmla="*/ 91 h 107"/>
              <a:gd name="T80" fmla="*/ 51 w 106"/>
              <a:gd name="T81" fmla="*/ 78 h 107"/>
              <a:gd name="T82" fmla="*/ 51 w 106"/>
              <a:gd name="T83" fmla="*/ 73 h 107"/>
              <a:gd name="T84" fmla="*/ 57 w 106"/>
              <a:gd name="T85" fmla="*/ 75 h 107"/>
              <a:gd name="T86" fmla="*/ 51 w 106"/>
              <a:gd name="T87" fmla="*/ 78 h 107"/>
              <a:gd name="T88" fmla="*/ 51 w 106"/>
              <a:gd name="T89" fmla="*/ 51 h 107"/>
              <a:gd name="T90" fmla="*/ 51 w 106"/>
              <a:gd name="T91" fmla="*/ 46 h 107"/>
              <a:gd name="T92" fmla="*/ 57 w 106"/>
              <a:gd name="T93" fmla="*/ 49 h 107"/>
              <a:gd name="T94" fmla="*/ 51 w 106"/>
              <a:gd name="T95" fmla="*/ 51 h 107"/>
              <a:gd name="T96" fmla="*/ 49 w 106"/>
              <a:gd name="T97" fmla="*/ 64 h 107"/>
              <a:gd name="T98" fmla="*/ 49 w 106"/>
              <a:gd name="T99" fmla="*/ 60 h 107"/>
              <a:gd name="T100" fmla="*/ 60 w 106"/>
              <a:gd name="T101" fmla="*/ 62 h 107"/>
              <a:gd name="T102" fmla="*/ 49 w 106"/>
              <a:gd name="T103" fmla="*/ 64 h 107"/>
              <a:gd name="T104" fmla="*/ 49 w 106"/>
              <a:gd name="T105" fmla="*/ 38 h 107"/>
              <a:gd name="T106" fmla="*/ 49 w 106"/>
              <a:gd name="T107" fmla="*/ 33 h 107"/>
              <a:gd name="T108" fmla="*/ 60 w 106"/>
              <a:gd name="T109" fmla="*/ 36 h 107"/>
              <a:gd name="T110" fmla="*/ 49 w 106"/>
              <a:gd name="T111" fmla="*/ 3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" h="107">
                <a:moveTo>
                  <a:pt x="40" y="0"/>
                </a:move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2"/>
                  <a:pt x="77" y="4"/>
                </a:cubicBezTo>
                <a:cubicBezTo>
                  <a:pt x="77" y="7"/>
                  <a:pt x="75" y="8"/>
                  <a:pt x="73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1"/>
                  <a:pt x="72" y="41"/>
                  <a:pt x="72" y="41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100"/>
                  <a:pt x="102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4" y="107"/>
                  <a:pt x="0" y="100"/>
                  <a:pt x="3" y="96"/>
                </a:cubicBezTo>
                <a:cubicBezTo>
                  <a:pt x="3" y="95"/>
                  <a:pt x="3" y="95"/>
                  <a:pt x="3" y="95"/>
                </a:cubicBezTo>
                <a:cubicBezTo>
                  <a:pt x="34" y="41"/>
                  <a:pt x="34" y="41"/>
                  <a:pt x="34" y="41"/>
                </a:cubicBezTo>
                <a:cubicBezTo>
                  <a:pt x="34" y="8"/>
                  <a:pt x="34" y="8"/>
                  <a:pt x="34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1" y="8"/>
                  <a:pt x="29" y="7"/>
                  <a:pt x="29" y="4"/>
                </a:cubicBezTo>
                <a:cubicBezTo>
                  <a:pt x="29" y="2"/>
                  <a:pt x="31" y="0"/>
                  <a:pt x="3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0" y="0"/>
                  <a:pt x="40" y="0"/>
                </a:cubicBezTo>
                <a:close/>
                <a:moveTo>
                  <a:pt x="27" y="86"/>
                </a:moveTo>
                <a:cubicBezTo>
                  <a:pt x="27" y="86"/>
                  <a:pt x="27" y="86"/>
                  <a:pt x="27" y="86"/>
                </a:cubicBezTo>
                <a:cubicBezTo>
                  <a:pt x="29" y="86"/>
                  <a:pt x="30" y="87"/>
                  <a:pt x="30" y="89"/>
                </a:cubicBezTo>
                <a:cubicBezTo>
                  <a:pt x="30" y="90"/>
                  <a:pt x="29" y="91"/>
                  <a:pt x="27" y="91"/>
                </a:cubicBezTo>
                <a:cubicBezTo>
                  <a:pt x="26" y="91"/>
                  <a:pt x="25" y="90"/>
                  <a:pt x="25" y="89"/>
                </a:cubicBezTo>
                <a:cubicBezTo>
                  <a:pt x="25" y="87"/>
                  <a:pt x="26" y="86"/>
                  <a:pt x="27" y="86"/>
                </a:cubicBezTo>
                <a:close/>
                <a:moveTo>
                  <a:pt x="40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2" y="79"/>
                  <a:pt x="43" y="80"/>
                  <a:pt x="43" y="82"/>
                </a:cubicBezTo>
                <a:cubicBezTo>
                  <a:pt x="43" y="83"/>
                  <a:pt x="42" y="84"/>
                  <a:pt x="40" y="84"/>
                </a:cubicBezTo>
                <a:cubicBezTo>
                  <a:pt x="39" y="84"/>
                  <a:pt x="38" y="83"/>
                  <a:pt x="38" y="82"/>
                </a:cubicBezTo>
                <a:cubicBezTo>
                  <a:pt x="38" y="80"/>
                  <a:pt x="39" y="79"/>
                  <a:pt x="40" y="79"/>
                </a:cubicBezTo>
                <a:close/>
                <a:moveTo>
                  <a:pt x="36" y="63"/>
                </a:moveTo>
                <a:cubicBezTo>
                  <a:pt x="36" y="63"/>
                  <a:pt x="36" y="63"/>
                  <a:pt x="36" y="63"/>
                </a:cubicBezTo>
                <a:cubicBezTo>
                  <a:pt x="38" y="63"/>
                  <a:pt x="39" y="64"/>
                  <a:pt x="39" y="65"/>
                </a:cubicBezTo>
                <a:cubicBezTo>
                  <a:pt x="39" y="67"/>
                  <a:pt x="38" y="68"/>
                  <a:pt x="36" y="68"/>
                </a:cubicBezTo>
                <a:cubicBezTo>
                  <a:pt x="35" y="68"/>
                  <a:pt x="34" y="67"/>
                  <a:pt x="34" y="65"/>
                </a:cubicBezTo>
                <a:cubicBezTo>
                  <a:pt x="34" y="64"/>
                  <a:pt x="35" y="63"/>
                  <a:pt x="36" y="63"/>
                </a:cubicBezTo>
                <a:close/>
                <a:moveTo>
                  <a:pt x="37" y="87"/>
                </a:moveTo>
                <a:cubicBezTo>
                  <a:pt x="37" y="87"/>
                  <a:pt x="37" y="87"/>
                  <a:pt x="37" y="87"/>
                </a:cubicBezTo>
                <a:cubicBezTo>
                  <a:pt x="39" y="87"/>
                  <a:pt x="41" y="89"/>
                  <a:pt x="41" y="92"/>
                </a:cubicBezTo>
                <a:cubicBezTo>
                  <a:pt x="41" y="94"/>
                  <a:pt x="39" y="96"/>
                  <a:pt x="37" y="96"/>
                </a:cubicBezTo>
                <a:cubicBezTo>
                  <a:pt x="35" y="96"/>
                  <a:pt x="33" y="94"/>
                  <a:pt x="33" y="92"/>
                </a:cubicBezTo>
                <a:cubicBezTo>
                  <a:pt x="33" y="89"/>
                  <a:pt x="35" y="87"/>
                  <a:pt x="37" y="87"/>
                </a:cubicBezTo>
                <a:close/>
                <a:moveTo>
                  <a:pt x="32" y="72"/>
                </a:moveTo>
                <a:cubicBezTo>
                  <a:pt x="32" y="72"/>
                  <a:pt x="32" y="72"/>
                  <a:pt x="32" y="72"/>
                </a:cubicBezTo>
                <a:cubicBezTo>
                  <a:pt x="34" y="72"/>
                  <a:pt x="36" y="74"/>
                  <a:pt x="36" y="76"/>
                </a:cubicBezTo>
                <a:cubicBezTo>
                  <a:pt x="36" y="78"/>
                  <a:pt x="34" y="80"/>
                  <a:pt x="32" y="80"/>
                </a:cubicBezTo>
                <a:cubicBezTo>
                  <a:pt x="30" y="80"/>
                  <a:pt x="28" y="78"/>
                  <a:pt x="28" y="76"/>
                </a:cubicBezTo>
                <a:cubicBezTo>
                  <a:pt x="28" y="74"/>
                  <a:pt x="30" y="72"/>
                  <a:pt x="32" y="72"/>
                </a:cubicBezTo>
                <a:close/>
                <a:moveTo>
                  <a:pt x="37" y="53"/>
                </a:moveTo>
                <a:cubicBezTo>
                  <a:pt x="37" y="53"/>
                  <a:pt x="37" y="53"/>
                  <a:pt x="37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4" y="43"/>
                  <a:pt x="64" y="42"/>
                </a:cubicBezTo>
                <a:cubicBezTo>
                  <a:pt x="64" y="8"/>
                  <a:pt x="64" y="8"/>
                  <a:pt x="64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3"/>
                  <a:pt x="42" y="44"/>
                  <a:pt x="42" y="44"/>
                </a:cubicBezTo>
                <a:cubicBezTo>
                  <a:pt x="37" y="53"/>
                  <a:pt x="37" y="53"/>
                  <a:pt x="37" y="53"/>
                </a:cubicBezTo>
                <a:close/>
                <a:moveTo>
                  <a:pt x="7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11" y="98"/>
                  <a:pt x="11" y="98"/>
                  <a:pt x="11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72" y="58"/>
                  <a:pt x="72" y="58"/>
                  <a:pt x="72" y="58"/>
                </a:cubicBezTo>
                <a:close/>
                <a:moveTo>
                  <a:pt x="49" y="91"/>
                </a:moveTo>
                <a:cubicBezTo>
                  <a:pt x="49" y="91"/>
                  <a:pt x="49" y="91"/>
                  <a:pt x="49" y="91"/>
                </a:cubicBezTo>
                <a:cubicBezTo>
                  <a:pt x="47" y="91"/>
                  <a:pt x="46" y="90"/>
                  <a:pt x="46" y="88"/>
                </a:cubicBezTo>
                <a:cubicBezTo>
                  <a:pt x="46" y="87"/>
                  <a:pt x="47" y="86"/>
                  <a:pt x="49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9" y="86"/>
                  <a:pt x="60" y="87"/>
                  <a:pt x="60" y="88"/>
                </a:cubicBezTo>
                <a:cubicBezTo>
                  <a:pt x="60" y="90"/>
                  <a:pt x="59" y="91"/>
                  <a:pt x="57" y="91"/>
                </a:cubicBezTo>
                <a:cubicBezTo>
                  <a:pt x="49" y="91"/>
                  <a:pt x="49" y="91"/>
                  <a:pt x="49" y="91"/>
                </a:cubicBezTo>
                <a:close/>
                <a:moveTo>
                  <a:pt x="51" y="78"/>
                </a:moveTo>
                <a:cubicBezTo>
                  <a:pt x="51" y="78"/>
                  <a:pt x="51" y="78"/>
                  <a:pt x="51" y="78"/>
                </a:cubicBezTo>
                <a:cubicBezTo>
                  <a:pt x="50" y="78"/>
                  <a:pt x="49" y="76"/>
                  <a:pt x="49" y="75"/>
                </a:cubicBezTo>
                <a:cubicBezTo>
                  <a:pt x="49" y="74"/>
                  <a:pt x="50" y="73"/>
                  <a:pt x="51" y="73"/>
                </a:cubicBezTo>
                <a:cubicBezTo>
                  <a:pt x="55" y="73"/>
                  <a:pt x="55" y="73"/>
                  <a:pt x="55" y="73"/>
                </a:cubicBezTo>
                <a:cubicBezTo>
                  <a:pt x="56" y="73"/>
                  <a:pt x="57" y="74"/>
                  <a:pt x="57" y="75"/>
                </a:cubicBezTo>
                <a:cubicBezTo>
                  <a:pt x="57" y="76"/>
                  <a:pt x="56" y="78"/>
                  <a:pt x="55" y="78"/>
                </a:cubicBezTo>
                <a:cubicBezTo>
                  <a:pt x="51" y="78"/>
                  <a:pt x="51" y="78"/>
                  <a:pt x="51" y="78"/>
                </a:cubicBezTo>
                <a:close/>
                <a:moveTo>
                  <a:pt x="51" y="51"/>
                </a:move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49" y="50"/>
                  <a:pt x="49" y="49"/>
                </a:cubicBezTo>
                <a:cubicBezTo>
                  <a:pt x="49" y="47"/>
                  <a:pt x="50" y="46"/>
                  <a:pt x="51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6"/>
                  <a:pt x="57" y="47"/>
                  <a:pt x="57" y="49"/>
                </a:cubicBezTo>
                <a:cubicBezTo>
                  <a:pt x="57" y="50"/>
                  <a:pt x="56" y="51"/>
                  <a:pt x="55" y="51"/>
                </a:cubicBezTo>
                <a:cubicBezTo>
                  <a:pt x="51" y="51"/>
                  <a:pt x="51" y="51"/>
                  <a:pt x="51" y="51"/>
                </a:cubicBezTo>
                <a:close/>
                <a:moveTo>
                  <a:pt x="49" y="64"/>
                </a:moveTo>
                <a:cubicBezTo>
                  <a:pt x="49" y="64"/>
                  <a:pt x="49" y="64"/>
                  <a:pt x="49" y="64"/>
                </a:cubicBezTo>
                <a:cubicBezTo>
                  <a:pt x="47" y="64"/>
                  <a:pt x="46" y="63"/>
                  <a:pt x="46" y="62"/>
                </a:cubicBezTo>
                <a:cubicBezTo>
                  <a:pt x="46" y="61"/>
                  <a:pt x="47" y="60"/>
                  <a:pt x="49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60"/>
                  <a:pt x="60" y="61"/>
                  <a:pt x="60" y="62"/>
                </a:cubicBezTo>
                <a:cubicBezTo>
                  <a:pt x="60" y="63"/>
                  <a:pt x="59" y="64"/>
                  <a:pt x="57" y="64"/>
                </a:cubicBezTo>
                <a:cubicBezTo>
                  <a:pt x="49" y="64"/>
                  <a:pt x="49" y="64"/>
                  <a:pt x="49" y="64"/>
                </a:cubicBezTo>
                <a:close/>
                <a:moveTo>
                  <a:pt x="49" y="38"/>
                </a:moveTo>
                <a:cubicBezTo>
                  <a:pt x="49" y="38"/>
                  <a:pt x="49" y="38"/>
                  <a:pt x="49" y="38"/>
                </a:cubicBezTo>
                <a:cubicBezTo>
                  <a:pt x="47" y="38"/>
                  <a:pt x="46" y="37"/>
                  <a:pt x="46" y="36"/>
                </a:cubicBezTo>
                <a:cubicBezTo>
                  <a:pt x="46" y="34"/>
                  <a:pt x="47" y="33"/>
                  <a:pt x="49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33"/>
                  <a:pt x="60" y="34"/>
                  <a:pt x="60" y="36"/>
                </a:cubicBezTo>
                <a:cubicBezTo>
                  <a:pt x="60" y="37"/>
                  <a:pt x="59" y="38"/>
                  <a:pt x="57" y="38"/>
                </a:cubicBezTo>
                <a:cubicBezTo>
                  <a:pt x="49" y="38"/>
                  <a:pt x="49" y="38"/>
                  <a:pt x="49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8" name="Freeform 40"/>
          <p:cNvSpPr>
            <a:spLocks noEditPoints="1"/>
          </p:cNvSpPr>
          <p:nvPr/>
        </p:nvSpPr>
        <p:spPr bwMode="auto">
          <a:xfrm>
            <a:off x="5223384" y="3650067"/>
            <a:ext cx="263012" cy="236857"/>
          </a:xfrm>
          <a:custGeom>
            <a:avLst/>
            <a:gdLst>
              <a:gd name="T0" fmla="*/ 2 w 108"/>
              <a:gd name="T1" fmla="*/ 72 h 98"/>
              <a:gd name="T2" fmla="*/ 28 w 108"/>
              <a:gd name="T3" fmla="*/ 74 h 98"/>
              <a:gd name="T4" fmla="*/ 28 w 108"/>
              <a:gd name="T5" fmla="*/ 95 h 98"/>
              <a:gd name="T6" fmla="*/ 25 w 108"/>
              <a:gd name="T7" fmla="*/ 98 h 98"/>
              <a:gd name="T8" fmla="*/ 0 w 108"/>
              <a:gd name="T9" fmla="*/ 95 h 98"/>
              <a:gd name="T10" fmla="*/ 0 w 108"/>
              <a:gd name="T11" fmla="*/ 74 h 98"/>
              <a:gd name="T12" fmla="*/ 63 w 108"/>
              <a:gd name="T13" fmla="*/ 15 h 98"/>
              <a:gd name="T14" fmla="*/ 43 w 108"/>
              <a:gd name="T15" fmla="*/ 31 h 98"/>
              <a:gd name="T16" fmla="*/ 4 w 108"/>
              <a:gd name="T17" fmla="*/ 40 h 98"/>
              <a:gd name="T18" fmla="*/ 39 w 108"/>
              <a:gd name="T19" fmla="*/ 24 h 98"/>
              <a:gd name="T20" fmla="*/ 41 w 108"/>
              <a:gd name="T21" fmla="*/ 8 h 98"/>
              <a:gd name="T22" fmla="*/ 41 w 108"/>
              <a:gd name="T23" fmla="*/ 0 h 98"/>
              <a:gd name="T24" fmla="*/ 71 w 108"/>
              <a:gd name="T25" fmla="*/ 4 h 98"/>
              <a:gd name="T26" fmla="*/ 71 w 108"/>
              <a:gd name="T27" fmla="*/ 30 h 98"/>
              <a:gd name="T28" fmla="*/ 63 w 108"/>
              <a:gd name="T29" fmla="*/ 30 h 98"/>
              <a:gd name="T30" fmla="*/ 83 w 108"/>
              <a:gd name="T31" fmla="*/ 16 h 98"/>
              <a:gd name="T32" fmla="*/ 83 w 108"/>
              <a:gd name="T33" fmla="*/ 16 h 98"/>
              <a:gd name="T34" fmla="*/ 108 w 108"/>
              <a:gd name="T35" fmla="*/ 19 h 98"/>
              <a:gd name="T36" fmla="*/ 108 w 108"/>
              <a:gd name="T37" fmla="*/ 95 h 98"/>
              <a:gd name="T38" fmla="*/ 106 w 108"/>
              <a:gd name="T39" fmla="*/ 98 h 98"/>
              <a:gd name="T40" fmla="*/ 80 w 108"/>
              <a:gd name="T41" fmla="*/ 95 h 98"/>
              <a:gd name="T42" fmla="*/ 80 w 108"/>
              <a:gd name="T43" fmla="*/ 19 h 98"/>
              <a:gd name="T44" fmla="*/ 103 w 108"/>
              <a:gd name="T45" fmla="*/ 21 h 98"/>
              <a:gd name="T46" fmla="*/ 85 w 108"/>
              <a:gd name="T47" fmla="*/ 21 h 98"/>
              <a:gd name="T48" fmla="*/ 103 w 108"/>
              <a:gd name="T49" fmla="*/ 93 h 98"/>
              <a:gd name="T50" fmla="*/ 42 w 108"/>
              <a:gd name="T51" fmla="*/ 44 h 98"/>
              <a:gd name="T52" fmla="*/ 43 w 108"/>
              <a:gd name="T53" fmla="*/ 44 h 98"/>
              <a:gd name="T54" fmla="*/ 68 w 108"/>
              <a:gd name="T55" fmla="*/ 46 h 98"/>
              <a:gd name="T56" fmla="*/ 68 w 108"/>
              <a:gd name="T57" fmla="*/ 95 h 98"/>
              <a:gd name="T58" fmla="*/ 65 w 108"/>
              <a:gd name="T59" fmla="*/ 98 h 98"/>
              <a:gd name="T60" fmla="*/ 40 w 108"/>
              <a:gd name="T61" fmla="*/ 95 h 98"/>
              <a:gd name="T62" fmla="*/ 40 w 108"/>
              <a:gd name="T63" fmla="*/ 46 h 98"/>
              <a:gd name="T64" fmla="*/ 63 w 108"/>
              <a:gd name="T65" fmla="*/ 49 h 98"/>
              <a:gd name="T66" fmla="*/ 45 w 108"/>
              <a:gd name="T67" fmla="*/ 49 h 98"/>
              <a:gd name="T68" fmla="*/ 63 w 108"/>
              <a:gd name="T69" fmla="*/ 93 h 98"/>
              <a:gd name="T70" fmla="*/ 23 w 108"/>
              <a:gd name="T71" fmla="*/ 77 h 98"/>
              <a:gd name="T72" fmla="*/ 5 w 108"/>
              <a:gd name="T73" fmla="*/ 77 h 98"/>
              <a:gd name="T74" fmla="*/ 23 w 108"/>
              <a:gd name="T75" fmla="*/ 9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8" h="98">
                <a:moveTo>
                  <a:pt x="2" y="72"/>
                </a:moveTo>
                <a:cubicBezTo>
                  <a:pt x="2" y="72"/>
                  <a:pt x="2" y="72"/>
                  <a:pt x="2" y="72"/>
                </a:cubicBezTo>
                <a:cubicBezTo>
                  <a:pt x="25" y="72"/>
                  <a:pt x="25" y="72"/>
                  <a:pt x="25" y="72"/>
                </a:cubicBezTo>
                <a:cubicBezTo>
                  <a:pt x="27" y="72"/>
                  <a:pt x="28" y="73"/>
                  <a:pt x="28" y="74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95"/>
                  <a:pt x="28" y="95"/>
                  <a:pt x="28" y="95"/>
                </a:cubicBezTo>
                <a:cubicBezTo>
                  <a:pt x="28" y="97"/>
                  <a:pt x="27" y="98"/>
                  <a:pt x="25" y="98"/>
                </a:cubicBezTo>
                <a:cubicBezTo>
                  <a:pt x="25" y="98"/>
                  <a:pt x="25" y="98"/>
                  <a:pt x="25" y="98"/>
                </a:cubicBezTo>
                <a:cubicBezTo>
                  <a:pt x="2" y="98"/>
                  <a:pt x="2" y="98"/>
                  <a:pt x="2" y="98"/>
                </a:cubicBezTo>
                <a:cubicBezTo>
                  <a:pt x="1" y="98"/>
                  <a:pt x="0" y="97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1" y="72"/>
                  <a:pt x="2" y="72"/>
                </a:cubicBezTo>
                <a:close/>
                <a:moveTo>
                  <a:pt x="63" y="15"/>
                </a:moveTo>
                <a:cubicBezTo>
                  <a:pt x="63" y="15"/>
                  <a:pt x="63" y="15"/>
                  <a:pt x="63" y="15"/>
                </a:cubicBezTo>
                <a:cubicBezTo>
                  <a:pt x="57" y="22"/>
                  <a:pt x="50" y="27"/>
                  <a:pt x="43" y="31"/>
                </a:cubicBezTo>
                <a:cubicBezTo>
                  <a:pt x="33" y="38"/>
                  <a:pt x="21" y="42"/>
                  <a:pt x="8" y="44"/>
                </a:cubicBezTo>
                <a:cubicBezTo>
                  <a:pt x="6" y="44"/>
                  <a:pt x="4" y="43"/>
                  <a:pt x="4" y="40"/>
                </a:cubicBezTo>
                <a:cubicBezTo>
                  <a:pt x="3" y="38"/>
                  <a:pt x="5" y="36"/>
                  <a:pt x="7" y="36"/>
                </a:cubicBezTo>
                <a:cubicBezTo>
                  <a:pt x="19" y="34"/>
                  <a:pt x="29" y="30"/>
                  <a:pt x="39" y="24"/>
                </a:cubicBezTo>
                <a:cubicBezTo>
                  <a:pt x="46" y="20"/>
                  <a:pt x="53" y="14"/>
                  <a:pt x="58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39" y="8"/>
                  <a:pt x="37" y="6"/>
                  <a:pt x="37" y="4"/>
                </a:cubicBezTo>
                <a:cubicBezTo>
                  <a:pt x="37" y="2"/>
                  <a:pt x="39" y="0"/>
                  <a:pt x="41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9" y="0"/>
                  <a:pt x="71" y="2"/>
                  <a:pt x="71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32"/>
                  <a:pt x="69" y="34"/>
                  <a:pt x="67" y="34"/>
                </a:cubicBezTo>
                <a:cubicBezTo>
                  <a:pt x="65" y="34"/>
                  <a:pt x="63" y="32"/>
                  <a:pt x="63" y="30"/>
                </a:cubicBezTo>
                <a:cubicBezTo>
                  <a:pt x="63" y="15"/>
                  <a:pt x="63" y="15"/>
                  <a:pt x="63" y="15"/>
                </a:cubicBezTo>
                <a:close/>
                <a:moveTo>
                  <a:pt x="83" y="16"/>
                </a:move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7" y="16"/>
                  <a:pt x="108" y="17"/>
                  <a:pt x="108" y="19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95"/>
                  <a:pt x="108" y="95"/>
                  <a:pt x="108" y="95"/>
                </a:cubicBezTo>
                <a:cubicBezTo>
                  <a:pt x="108" y="97"/>
                  <a:pt x="107" y="98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1" y="98"/>
                  <a:pt x="80" y="97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19"/>
                  <a:pt x="80" y="19"/>
                  <a:pt x="80" y="19"/>
                </a:cubicBezTo>
                <a:cubicBezTo>
                  <a:pt x="80" y="17"/>
                  <a:pt x="81" y="16"/>
                  <a:pt x="83" y="16"/>
                </a:cubicBezTo>
                <a:close/>
                <a:moveTo>
                  <a:pt x="103" y="21"/>
                </a:moveTo>
                <a:cubicBezTo>
                  <a:pt x="103" y="21"/>
                  <a:pt x="103" y="21"/>
                  <a:pt x="103" y="21"/>
                </a:cubicBezTo>
                <a:cubicBezTo>
                  <a:pt x="85" y="21"/>
                  <a:pt x="85" y="21"/>
                  <a:pt x="85" y="21"/>
                </a:cubicBezTo>
                <a:cubicBezTo>
                  <a:pt x="85" y="93"/>
                  <a:pt x="85" y="93"/>
                  <a:pt x="85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3" y="21"/>
                  <a:pt x="103" y="21"/>
                  <a:pt x="103" y="21"/>
                </a:cubicBezTo>
                <a:close/>
                <a:moveTo>
                  <a:pt x="42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2" y="44"/>
                  <a:pt x="43" y="44"/>
                  <a:pt x="43" y="44"/>
                </a:cubicBezTo>
                <a:cubicBezTo>
                  <a:pt x="50" y="44"/>
                  <a:pt x="58" y="44"/>
                  <a:pt x="65" y="44"/>
                </a:cubicBezTo>
                <a:cubicBezTo>
                  <a:pt x="67" y="44"/>
                  <a:pt x="68" y="45"/>
                  <a:pt x="68" y="46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63"/>
                  <a:pt x="68" y="79"/>
                  <a:pt x="68" y="95"/>
                </a:cubicBezTo>
                <a:cubicBezTo>
                  <a:pt x="68" y="97"/>
                  <a:pt x="67" y="98"/>
                  <a:pt x="65" y="98"/>
                </a:cubicBezTo>
                <a:cubicBezTo>
                  <a:pt x="65" y="98"/>
                  <a:pt x="65" y="98"/>
                  <a:pt x="65" y="98"/>
                </a:cubicBezTo>
                <a:cubicBezTo>
                  <a:pt x="58" y="98"/>
                  <a:pt x="50" y="98"/>
                  <a:pt x="42" y="98"/>
                </a:cubicBezTo>
                <a:cubicBezTo>
                  <a:pt x="41" y="98"/>
                  <a:pt x="40" y="97"/>
                  <a:pt x="40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79"/>
                  <a:pt x="40" y="63"/>
                  <a:pt x="40" y="46"/>
                </a:cubicBezTo>
                <a:cubicBezTo>
                  <a:pt x="40" y="45"/>
                  <a:pt x="41" y="44"/>
                  <a:pt x="42" y="44"/>
                </a:cubicBezTo>
                <a:close/>
                <a:moveTo>
                  <a:pt x="63" y="49"/>
                </a:moveTo>
                <a:cubicBezTo>
                  <a:pt x="63" y="49"/>
                  <a:pt x="63" y="49"/>
                  <a:pt x="63" y="49"/>
                </a:cubicBezTo>
                <a:cubicBezTo>
                  <a:pt x="57" y="49"/>
                  <a:pt x="51" y="49"/>
                  <a:pt x="45" y="49"/>
                </a:cubicBezTo>
                <a:cubicBezTo>
                  <a:pt x="45" y="64"/>
                  <a:pt x="45" y="78"/>
                  <a:pt x="45" y="93"/>
                </a:cubicBezTo>
                <a:cubicBezTo>
                  <a:pt x="51" y="93"/>
                  <a:pt x="57" y="93"/>
                  <a:pt x="63" y="93"/>
                </a:cubicBezTo>
                <a:cubicBezTo>
                  <a:pt x="63" y="78"/>
                  <a:pt x="63" y="64"/>
                  <a:pt x="63" y="49"/>
                </a:cubicBezTo>
                <a:close/>
                <a:moveTo>
                  <a:pt x="23" y="77"/>
                </a:moveTo>
                <a:cubicBezTo>
                  <a:pt x="23" y="77"/>
                  <a:pt x="23" y="77"/>
                  <a:pt x="23" y="77"/>
                </a:cubicBezTo>
                <a:cubicBezTo>
                  <a:pt x="5" y="77"/>
                  <a:pt x="5" y="77"/>
                  <a:pt x="5" y="77"/>
                </a:cubicBezTo>
                <a:cubicBezTo>
                  <a:pt x="5" y="93"/>
                  <a:pt x="5" y="93"/>
                  <a:pt x="5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23" y="77"/>
                  <a:pt x="23" y="77"/>
                  <a:pt x="23" y="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69" name="Freeform 41"/>
          <p:cNvSpPr>
            <a:spLocks noEditPoints="1"/>
          </p:cNvSpPr>
          <p:nvPr/>
        </p:nvSpPr>
        <p:spPr bwMode="auto">
          <a:xfrm>
            <a:off x="3637503" y="3652669"/>
            <a:ext cx="263012" cy="260283"/>
          </a:xfrm>
          <a:custGeom>
            <a:avLst/>
            <a:gdLst>
              <a:gd name="T0" fmla="*/ 90 w 107"/>
              <a:gd name="T1" fmla="*/ 88 h 107"/>
              <a:gd name="T2" fmla="*/ 71 w 107"/>
              <a:gd name="T3" fmla="*/ 73 h 107"/>
              <a:gd name="T4" fmla="*/ 75 w 107"/>
              <a:gd name="T5" fmla="*/ 70 h 107"/>
              <a:gd name="T6" fmla="*/ 83 w 107"/>
              <a:gd name="T7" fmla="*/ 0 h 107"/>
              <a:gd name="T8" fmla="*/ 88 w 107"/>
              <a:gd name="T9" fmla="*/ 0 h 107"/>
              <a:gd name="T10" fmla="*/ 95 w 107"/>
              <a:gd name="T11" fmla="*/ 7 h 107"/>
              <a:gd name="T12" fmla="*/ 94 w 107"/>
              <a:gd name="T13" fmla="*/ 9 h 107"/>
              <a:gd name="T14" fmla="*/ 85 w 107"/>
              <a:gd name="T15" fmla="*/ 20 h 107"/>
              <a:gd name="T16" fmla="*/ 88 w 107"/>
              <a:gd name="T17" fmla="*/ 22 h 107"/>
              <a:gd name="T18" fmla="*/ 99 w 107"/>
              <a:gd name="T19" fmla="*/ 13 h 107"/>
              <a:gd name="T20" fmla="*/ 105 w 107"/>
              <a:gd name="T21" fmla="*/ 15 h 107"/>
              <a:gd name="T22" fmla="*/ 107 w 107"/>
              <a:gd name="T23" fmla="*/ 19 h 107"/>
              <a:gd name="T24" fmla="*/ 107 w 107"/>
              <a:gd name="T25" fmla="*/ 24 h 107"/>
              <a:gd name="T26" fmla="*/ 83 w 107"/>
              <a:gd name="T27" fmla="*/ 48 h 107"/>
              <a:gd name="T28" fmla="*/ 77 w 107"/>
              <a:gd name="T29" fmla="*/ 52 h 107"/>
              <a:gd name="T30" fmla="*/ 102 w 107"/>
              <a:gd name="T31" fmla="*/ 77 h 107"/>
              <a:gd name="T32" fmla="*/ 102 w 107"/>
              <a:gd name="T33" fmla="*/ 101 h 107"/>
              <a:gd name="T34" fmla="*/ 102 w 107"/>
              <a:gd name="T35" fmla="*/ 101 h 107"/>
              <a:gd name="T36" fmla="*/ 78 w 107"/>
              <a:gd name="T37" fmla="*/ 101 h 107"/>
              <a:gd name="T38" fmla="*/ 28 w 107"/>
              <a:gd name="T39" fmla="*/ 102 h 107"/>
              <a:gd name="T40" fmla="*/ 6 w 107"/>
              <a:gd name="T41" fmla="*/ 101 h 107"/>
              <a:gd name="T42" fmla="*/ 2 w 107"/>
              <a:gd name="T43" fmla="*/ 96 h 107"/>
              <a:gd name="T44" fmla="*/ 6 w 107"/>
              <a:gd name="T45" fmla="*/ 79 h 107"/>
              <a:gd name="T46" fmla="*/ 24 w 107"/>
              <a:gd name="T47" fmla="*/ 40 h 107"/>
              <a:gd name="T48" fmla="*/ 12 w 107"/>
              <a:gd name="T49" fmla="*/ 35 h 107"/>
              <a:gd name="T50" fmla="*/ 4 w 107"/>
              <a:gd name="T51" fmla="*/ 10 h 107"/>
              <a:gd name="T52" fmla="*/ 11 w 107"/>
              <a:gd name="T53" fmla="*/ 2 h 107"/>
              <a:gd name="T54" fmla="*/ 37 w 107"/>
              <a:gd name="T55" fmla="*/ 11 h 107"/>
              <a:gd name="T56" fmla="*/ 42 w 107"/>
              <a:gd name="T57" fmla="*/ 22 h 107"/>
              <a:gd name="T58" fmla="*/ 59 w 107"/>
              <a:gd name="T59" fmla="*/ 25 h 107"/>
              <a:gd name="T60" fmla="*/ 59 w 107"/>
              <a:gd name="T61" fmla="*/ 24 h 107"/>
              <a:gd name="T62" fmla="*/ 66 w 107"/>
              <a:gd name="T63" fmla="*/ 7 h 107"/>
              <a:gd name="T64" fmla="*/ 72 w 107"/>
              <a:gd name="T65" fmla="*/ 58 h 107"/>
              <a:gd name="T66" fmla="*/ 59 w 107"/>
              <a:gd name="T67" fmla="*/ 70 h 107"/>
              <a:gd name="T68" fmla="*/ 90 w 107"/>
              <a:gd name="T69" fmla="*/ 98 h 107"/>
              <a:gd name="T70" fmla="*/ 97 w 107"/>
              <a:gd name="T71" fmla="*/ 95 h 107"/>
              <a:gd name="T72" fmla="*/ 97 w 107"/>
              <a:gd name="T73" fmla="*/ 83 h 107"/>
              <a:gd name="T74" fmla="*/ 72 w 107"/>
              <a:gd name="T75" fmla="*/ 58 h 107"/>
              <a:gd name="T76" fmla="*/ 40 w 107"/>
              <a:gd name="T77" fmla="*/ 45 h 107"/>
              <a:gd name="T78" fmla="*/ 35 w 107"/>
              <a:gd name="T79" fmla="*/ 27 h 107"/>
              <a:gd name="T80" fmla="*/ 32 w 107"/>
              <a:gd name="T81" fmla="*/ 17 h 107"/>
              <a:gd name="T82" fmla="*/ 13 w 107"/>
              <a:gd name="T83" fmla="*/ 12 h 107"/>
              <a:gd name="T84" fmla="*/ 19 w 107"/>
              <a:gd name="T85" fmla="*/ 30 h 107"/>
              <a:gd name="T86" fmla="*/ 29 w 107"/>
              <a:gd name="T87" fmla="*/ 34 h 107"/>
              <a:gd name="T88" fmla="*/ 83 w 107"/>
              <a:gd name="T89" fmla="*/ 8 h 107"/>
              <a:gd name="T90" fmla="*/ 72 w 107"/>
              <a:gd name="T91" fmla="*/ 13 h 107"/>
              <a:gd name="T92" fmla="*/ 68 w 107"/>
              <a:gd name="T93" fmla="*/ 24 h 107"/>
              <a:gd name="T94" fmla="*/ 68 w 107"/>
              <a:gd name="T95" fmla="*/ 25 h 107"/>
              <a:gd name="T96" fmla="*/ 68 w 107"/>
              <a:gd name="T97" fmla="*/ 26 h 107"/>
              <a:gd name="T98" fmla="*/ 11 w 107"/>
              <a:gd name="T99" fmla="*/ 85 h 107"/>
              <a:gd name="T100" fmla="*/ 10 w 107"/>
              <a:gd name="T101" fmla="*/ 93 h 107"/>
              <a:gd name="T102" fmla="*/ 14 w 107"/>
              <a:gd name="T103" fmla="*/ 98 h 107"/>
              <a:gd name="T104" fmla="*/ 51 w 107"/>
              <a:gd name="T105" fmla="*/ 68 h 107"/>
              <a:gd name="T106" fmla="*/ 69 w 107"/>
              <a:gd name="T107" fmla="*/ 49 h 107"/>
              <a:gd name="T108" fmla="*/ 77 w 107"/>
              <a:gd name="T109" fmla="*/ 41 h 107"/>
              <a:gd name="T110" fmla="*/ 81 w 107"/>
              <a:gd name="T111" fmla="*/ 39 h 107"/>
              <a:gd name="T112" fmla="*/ 83 w 107"/>
              <a:gd name="T113" fmla="*/ 40 h 107"/>
              <a:gd name="T114" fmla="*/ 94 w 107"/>
              <a:gd name="T115" fmla="*/ 35 h 107"/>
              <a:gd name="T116" fmla="*/ 94 w 107"/>
              <a:gd name="T117" fmla="*/ 30 h 107"/>
              <a:gd name="T118" fmla="*/ 85 w 107"/>
              <a:gd name="T119" fmla="*/ 30 h 107"/>
              <a:gd name="T120" fmla="*/ 78 w 107"/>
              <a:gd name="T121" fmla="*/ 26 h 107"/>
              <a:gd name="T122" fmla="*/ 76 w 107"/>
              <a:gd name="T123" fmla="*/ 18 h 107"/>
              <a:gd name="T124" fmla="*/ 83 w 107"/>
              <a:gd name="T125" fmla="*/ 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7">
                <a:moveTo>
                  <a:pt x="90" y="85"/>
                </a:moveTo>
                <a:cubicBezTo>
                  <a:pt x="91" y="86"/>
                  <a:pt x="91" y="87"/>
                  <a:pt x="90" y="88"/>
                </a:cubicBezTo>
                <a:cubicBezTo>
                  <a:pt x="89" y="89"/>
                  <a:pt x="87" y="89"/>
                  <a:pt x="86" y="88"/>
                </a:cubicBezTo>
                <a:cubicBezTo>
                  <a:pt x="71" y="73"/>
                  <a:pt x="71" y="73"/>
                  <a:pt x="71" y="73"/>
                </a:cubicBezTo>
                <a:cubicBezTo>
                  <a:pt x="71" y="72"/>
                  <a:pt x="71" y="71"/>
                  <a:pt x="72" y="70"/>
                </a:cubicBezTo>
                <a:cubicBezTo>
                  <a:pt x="72" y="69"/>
                  <a:pt x="74" y="69"/>
                  <a:pt x="75" y="70"/>
                </a:cubicBezTo>
                <a:cubicBezTo>
                  <a:pt x="90" y="85"/>
                  <a:pt x="90" y="85"/>
                  <a:pt x="90" y="85"/>
                </a:cubicBezTo>
                <a:close/>
                <a:moveTo>
                  <a:pt x="8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0"/>
                  <a:pt x="88" y="0"/>
                </a:cubicBezTo>
                <a:cubicBezTo>
                  <a:pt x="90" y="1"/>
                  <a:pt x="91" y="1"/>
                  <a:pt x="93" y="2"/>
                </a:cubicBezTo>
                <a:cubicBezTo>
                  <a:pt x="95" y="3"/>
                  <a:pt x="96" y="5"/>
                  <a:pt x="95" y="7"/>
                </a:cubicBezTo>
                <a:cubicBezTo>
                  <a:pt x="95" y="8"/>
                  <a:pt x="94" y="8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1" y="12"/>
                  <a:pt x="88" y="15"/>
                  <a:pt x="85" y="18"/>
                </a:cubicBezTo>
                <a:cubicBezTo>
                  <a:pt x="85" y="20"/>
                  <a:pt x="85" y="20"/>
                  <a:pt x="85" y="20"/>
                </a:cubicBezTo>
                <a:cubicBezTo>
                  <a:pt x="86" y="22"/>
                  <a:pt x="86" y="22"/>
                  <a:pt x="86" y="22"/>
                </a:cubicBezTo>
                <a:cubicBezTo>
                  <a:pt x="88" y="22"/>
                  <a:pt x="88" y="22"/>
                  <a:pt x="88" y="22"/>
                </a:cubicBezTo>
                <a:cubicBezTo>
                  <a:pt x="89" y="23"/>
                  <a:pt x="89" y="23"/>
                  <a:pt x="89" y="23"/>
                </a:cubicBezTo>
                <a:cubicBezTo>
                  <a:pt x="92" y="19"/>
                  <a:pt x="96" y="16"/>
                  <a:pt x="99" y="13"/>
                </a:cubicBezTo>
                <a:cubicBezTo>
                  <a:pt x="100" y="12"/>
                  <a:pt x="103" y="12"/>
                  <a:pt x="104" y="13"/>
                </a:cubicBezTo>
                <a:cubicBezTo>
                  <a:pt x="105" y="14"/>
                  <a:pt x="105" y="14"/>
                  <a:pt x="105" y="15"/>
                </a:cubicBezTo>
                <a:cubicBezTo>
                  <a:pt x="106" y="16"/>
                  <a:pt x="106" y="18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19"/>
                  <a:pt x="107" y="19"/>
                  <a:pt x="107" y="19"/>
                </a:cubicBezTo>
                <a:cubicBezTo>
                  <a:pt x="107" y="21"/>
                  <a:pt x="107" y="22"/>
                  <a:pt x="107" y="24"/>
                </a:cubicBezTo>
                <a:cubicBezTo>
                  <a:pt x="107" y="30"/>
                  <a:pt x="105" y="37"/>
                  <a:pt x="100" y="41"/>
                </a:cubicBezTo>
                <a:cubicBezTo>
                  <a:pt x="96" y="45"/>
                  <a:pt x="90" y="48"/>
                  <a:pt x="83" y="48"/>
                </a:cubicBezTo>
                <a:cubicBezTo>
                  <a:pt x="83" y="48"/>
                  <a:pt x="82" y="48"/>
                  <a:pt x="82" y="48"/>
                </a:cubicBezTo>
                <a:cubicBezTo>
                  <a:pt x="77" y="52"/>
                  <a:pt x="77" y="52"/>
                  <a:pt x="77" y="52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6" y="81"/>
                  <a:pt x="107" y="85"/>
                  <a:pt x="107" y="89"/>
                </a:cubicBezTo>
                <a:cubicBezTo>
                  <a:pt x="107" y="93"/>
                  <a:pt x="106" y="98"/>
                  <a:pt x="102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99" y="104"/>
                  <a:pt x="95" y="106"/>
                  <a:pt x="90" y="106"/>
                </a:cubicBezTo>
                <a:cubicBezTo>
                  <a:pt x="86" y="106"/>
                  <a:pt x="82" y="104"/>
                  <a:pt x="78" y="101"/>
                </a:cubicBezTo>
                <a:cubicBezTo>
                  <a:pt x="54" y="76"/>
                  <a:pt x="54" y="76"/>
                  <a:pt x="54" y="76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3" y="107"/>
                  <a:pt x="16" y="107"/>
                  <a:pt x="11" y="105"/>
                </a:cubicBezTo>
                <a:cubicBezTo>
                  <a:pt x="9" y="104"/>
                  <a:pt x="7" y="103"/>
                  <a:pt x="6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4" y="100"/>
                  <a:pt x="3" y="98"/>
                  <a:pt x="2" y="96"/>
                </a:cubicBezTo>
                <a:cubicBezTo>
                  <a:pt x="0" y="91"/>
                  <a:pt x="0" y="84"/>
                  <a:pt x="6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34" y="51"/>
                  <a:pt x="34" y="51"/>
                  <a:pt x="34" y="51"/>
                </a:cubicBezTo>
                <a:cubicBezTo>
                  <a:pt x="24" y="40"/>
                  <a:pt x="24" y="40"/>
                  <a:pt x="2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3" y="37"/>
                  <a:pt x="12" y="36"/>
                  <a:pt x="12" y="35"/>
                </a:cubicBezTo>
                <a:cubicBezTo>
                  <a:pt x="3" y="15"/>
                  <a:pt x="3" y="15"/>
                  <a:pt x="3" y="15"/>
                </a:cubicBezTo>
                <a:cubicBezTo>
                  <a:pt x="2" y="13"/>
                  <a:pt x="2" y="11"/>
                  <a:pt x="4" y="10"/>
                </a:cubicBezTo>
                <a:cubicBezTo>
                  <a:pt x="7" y="6"/>
                  <a:pt x="7" y="6"/>
                  <a:pt x="7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1"/>
                  <a:pt x="14" y="1"/>
                  <a:pt x="15" y="2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2"/>
                  <a:pt x="39" y="13"/>
                </a:cubicBezTo>
                <a:cubicBezTo>
                  <a:pt x="42" y="22"/>
                  <a:pt x="42" y="22"/>
                  <a:pt x="42" y="22"/>
                </a:cubicBezTo>
                <a:cubicBezTo>
                  <a:pt x="52" y="33"/>
                  <a:pt x="52" y="33"/>
                  <a:pt x="52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17"/>
                  <a:pt x="62" y="11"/>
                  <a:pt x="66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71" y="3"/>
                  <a:pt x="77" y="0"/>
                  <a:pt x="83" y="0"/>
                </a:cubicBezTo>
                <a:close/>
                <a:moveTo>
                  <a:pt x="7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59" y="70"/>
                  <a:pt x="59" y="70"/>
                  <a:pt x="59" y="70"/>
                </a:cubicBezTo>
                <a:cubicBezTo>
                  <a:pt x="84" y="95"/>
                  <a:pt x="84" y="95"/>
                  <a:pt x="84" y="95"/>
                </a:cubicBezTo>
                <a:cubicBezTo>
                  <a:pt x="86" y="97"/>
                  <a:pt x="88" y="98"/>
                  <a:pt x="90" y="98"/>
                </a:cubicBezTo>
                <a:cubicBezTo>
                  <a:pt x="93" y="98"/>
                  <a:pt x="95" y="97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8" y="94"/>
                  <a:pt x="99" y="91"/>
                  <a:pt x="99" y="89"/>
                </a:cubicBezTo>
                <a:cubicBezTo>
                  <a:pt x="99" y="87"/>
                  <a:pt x="98" y="85"/>
                  <a:pt x="97" y="83"/>
                </a:cubicBezTo>
                <a:cubicBezTo>
                  <a:pt x="96" y="83"/>
                  <a:pt x="96" y="83"/>
                  <a:pt x="96" y="83"/>
                </a:cubicBezTo>
                <a:cubicBezTo>
                  <a:pt x="72" y="58"/>
                  <a:pt x="72" y="58"/>
                  <a:pt x="72" y="58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46" y="39"/>
                  <a:pt x="46" y="39"/>
                  <a:pt x="46" y="39"/>
                </a:cubicBezTo>
                <a:cubicBezTo>
                  <a:pt x="35" y="27"/>
                  <a:pt x="35" y="27"/>
                  <a:pt x="35" y="27"/>
                </a:cubicBezTo>
                <a:cubicBezTo>
                  <a:pt x="34" y="27"/>
                  <a:pt x="34" y="26"/>
                  <a:pt x="34" y="25"/>
                </a:cubicBezTo>
                <a:cubicBezTo>
                  <a:pt x="32" y="17"/>
                  <a:pt x="32" y="17"/>
                  <a:pt x="32" y="17"/>
                </a:cubicBezTo>
                <a:cubicBezTo>
                  <a:pt x="15" y="10"/>
                  <a:pt x="15" y="10"/>
                  <a:pt x="15" y="10"/>
                </a:cubicBezTo>
                <a:cubicBezTo>
                  <a:pt x="13" y="12"/>
                  <a:pt x="13" y="12"/>
                  <a:pt x="13" y="12"/>
                </a:cubicBezTo>
                <a:cubicBezTo>
                  <a:pt x="11" y="14"/>
                  <a:pt x="11" y="14"/>
                  <a:pt x="11" y="14"/>
                </a:cubicBezTo>
                <a:cubicBezTo>
                  <a:pt x="19" y="30"/>
                  <a:pt x="19" y="30"/>
                  <a:pt x="19" y="30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3"/>
                  <a:pt x="28" y="33"/>
                  <a:pt x="29" y="34"/>
                </a:cubicBezTo>
                <a:cubicBezTo>
                  <a:pt x="40" y="45"/>
                  <a:pt x="40" y="45"/>
                  <a:pt x="40" y="45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79" y="8"/>
                  <a:pt x="75" y="10"/>
                  <a:pt x="72" y="13"/>
                </a:cubicBezTo>
                <a:cubicBezTo>
                  <a:pt x="72" y="13"/>
                  <a:pt x="72" y="13"/>
                  <a:pt x="72" y="13"/>
                </a:cubicBezTo>
                <a:cubicBezTo>
                  <a:pt x="69" y="16"/>
                  <a:pt x="68" y="20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5"/>
                  <a:pt x="68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6"/>
                  <a:pt x="68" y="26"/>
                  <a:pt x="68" y="26"/>
                </a:cubicBezTo>
                <a:cubicBezTo>
                  <a:pt x="68" y="27"/>
                  <a:pt x="68" y="29"/>
                  <a:pt x="67" y="30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9" y="88"/>
                  <a:pt x="9" y="91"/>
                  <a:pt x="10" y="93"/>
                </a:cubicBezTo>
                <a:cubicBezTo>
                  <a:pt x="10" y="94"/>
                  <a:pt x="11" y="95"/>
                  <a:pt x="11" y="96"/>
                </a:cubicBezTo>
                <a:cubicBezTo>
                  <a:pt x="12" y="97"/>
                  <a:pt x="13" y="97"/>
                  <a:pt x="14" y="98"/>
                </a:cubicBezTo>
                <a:cubicBezTo>
                  <a:pt x="17" y="99"/>
                  <a:pt x="20" y="98"/>
                  <a:pt x="22" y="96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7"/>
                  <a:pt x="51" y="67"/>
                  <a:pt x="51" y="67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77" y="41"/>
                  <a:pt x="77" y="41"/>
                  <a:pt x="77" y="41"/>
                </a:cubicBezTo>
                <a:cubicBezTo>
                  <a:pt x="77" y="41"/>
                  <a:pt x="77" y="41"/>
                  <a:pt x="77" y="41"/>
                </a:cubicBezTo>
                <a:cubicBezTo>
                  <a:pt x="78" y="40"/>
                  <a:pt x="80" y="39"/>
                  <a:pt x="81" y="39"/>
                </a:cubicBezTo>
                <a:cubicBezTo>
                  <a:pt x="81" y="40"/>
                  <a:pt x="82" y="40"/>
                  <a:pt x="82" y="40"/>
                </a:cubicBezTo>
                <a:cubicBezTo>
                  <a:pt x="82" y="40"/>
                  <a:pt x="83" y="40"/>
                  <a:pt x="83" y="40"/>
                </a:cubicBezTo>
                <a:cubicBezTo>
                  <a:pt x="88" y="40"/>
                  <a:pt x="92" y="38"/>
                  <a:pt x="94" y="35"/>
                </a:cubicBezTo>
                <a:cubicBezTo>
                  <a:pt x="94" y="35"/>
                  <a:pt x="94" y="35"/>
                  <a:pt x="94" y="35"/>
                </a:cubicBezTo>
                <a:cubicBezTo>
                  <a:pt x="97" y="32"/>
                  <a:pt x="99" y="29"/>
                  <a:pt x="99" y="24"/>
                </a:cubicBezTo>
                <a:cubicBezTo>
                  <a:pt x="97" y="26"/>
                  <a:pt x="95" y="28"/>
                  <a:pt x="94" y="30"/>
                </a:cubicBezTo>
                <a:cubicBezTo>
                  <a:pt x="93" y="31"/>
                  <a:pt x="91" y="31"/>
                  <a:pt x="90" y="31"/>
                </a:cubicBezTo>
                <a:cubicBezTo>
                  <a:pt x="85" y="30"/>
                  <a:pt x="85" y="30"/>
                  <a:pt x="85" y="30"/>
                </a:cubicBezTo>
                <a:cubicBezTo>
                  <a:pt x="81" y="29"/>
                  <a:pt x="81" y="29"/>
                  <a:pt x="81" y="29"/>
                </a:cubicBezTo>
                <a:cubicBezTo>
                  <a:pt x="80" y="28"/>
                  <a:pt x="79" y="27"/>
                  <a:pt x="78" y="26"/>
                </a:cubicBezTo>
                <a:cubicBezTo>
                  <a:pt x="77" y="22"/>
                  <a:pt x="77" y="22"/>
                  <a:pt x="77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6" y="16"/>
                  <a:pt x="76" y="15"/>
                  <a:pt x="77" y="14"/>
                </a:cubicBezTo>
                <a:cubicBezTo>
                  <a:pt x="79" y="12"/>
                  <a:pt x="81" y="10"/>
                  <a:pt x="83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70" name="Rectangle 42"/>
          <p:cNvSpPr>
            <a:spLocks noChangeArrowheads="1"/>
          </p:cNvSpPr>
          <p:nvPr/>
        </p:nvSpPr>
        <p:spPr bwMode="auto">
          <a:xfrm>
            <a:off x="5722938" y="1931747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Mobile</a:t>
            </a:r>
          </a:p>
        </p:txBody>
      </p:sp>
      <p:sp>
        <p:nvSpPr>
          <p:cNvPr id="22571" name="Rectangle 43"/>
          <p:cNvSpPr>
            <a:spLocks noChangeArrowheads="1"/>
          </p:cNvSpPr>
          <p:nvPr/>
        </p:nvSpPr>
        <p:spPr bwMode="auto">
          <a:xfrm>
            <a:off x="685800" y="1931747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ionic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72" name="Rectangle 44"/>
          <p:cNvSpPr>
            <a:spLocks noChangeArrowheads="1"/>
          </p:cNvSpPr>
          <p:nvPr/>
        </p:nvSpPr>
        <p:spPr bwMode="auto">
          <a:xfrm>
            <a:off x="250825" y="2746134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Backbone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6156325" y="2746134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Sencha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Touch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74" name="Rectangle 46"/>
          <p:cNvSpPr>
            <a:spLocks noChangeArrowheads="1"/>
          </p:cNvSpPr>
          <p:nvPr/>
        </p:nvSpPr>
        <p:spPr bwMode="auto">
          <a:xfrm>
            <a:off x="684213" y="3577984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Angular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5689600" y="3546234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EA5514"/>
                </a:solidFill>
              </a:rPr>
              <a:t>类库框架</a:t>
            </a:r>
            <a:endParaRPr lang="zh-CN" altLang="zh-CN" sz="2000" b="1" dirty="0">
              <a:solidFill>
                <a:srgbClr val="EA5514"/>
              </a:solidFill>
            </a:endParaRPr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4932040" y="1346820"/>
            <a:ext cx="2736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Bootstrap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9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9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3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3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4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6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6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5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56" grpId="0" animBg="1"/>
          <p:bldP spid="22557" grpId="0" animBg="1"/>
          <p:bldP spid="22558" grpId="0" animBg="1"/>
          <p:bldP spid="22559" grpId="0" animBg="1"/>
          <p:bldP spid="22560" grpId="0" animBg="1"/>
          <p:bldP spid="22561" grpId="0" animBg="1"/>
          <p:bldP spid="22562" grpId="0" animBg="1"/>
          <p:bldP spid="22563" grpId="0" animBg="1"/>
          <p:bldP spid="22564" grpId="0" animBg="1"/>
          <p:bldP spid="22565" grpId="0" animBg="1"/>
          <p:bldP spid="22566" grpId="0" animBg="1"/>
          <p:bldP spid="22567" grpId="0" animBg="1"/>
          <p:bldP spid="22568" grpId="0" animBg="1"/>
          <p:bldP spid="22569" grpId="0" animBg="1"/>
          <p:bldP spid="22570" grpId="0"/>
          <p:bldP spid="22571" grpId="0"/>
          <p:bldP spid="22572" grpId="0"/>
          <p:bldP spid="22573" grpId="0"/>
          <p:bldP spid="22574" grpId="0"/>
          <p:bldP spid="22575" grpId="0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35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2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2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9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9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2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3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2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2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25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1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2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225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2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25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56" grpId="0" animBg="1"/>
          <p:bldP spid="22557" grpId="0" animBg="1"/>
          <p:bldP spid="22558" grpId="0" animBg="1"/>
          <p:bldP spid="22559" grpId="0" animBg="1"/>
          <p:bldP spid="22560" grpId="0" animBg="1"/>
          <p:bldP spid="22561" grpId="0" animBg="1"/>
          <p:bldP spid="22562" grpId="0" animBg="1"/>
          <p:bldP spid="22563" grpId="0" animBg="1"/>
          <p:bldP spid="22564" grpId="0" animBg="1"/>
          <p:bldP spid="22565" grpId="0" animBg="1"/>
          <p:bldP spid="22566" grpId="0" animBg="1"/>
          <p:bldP spid="22567" grpId="0" animBg="1"/>
          <p:bldP spid="22568" grpId="0" animBg="1"/>
          <p:bldP spid="22569" grpId="0" animBg="1"/>
          <p:bldP spid="22570" grpId="0"/>
          <p:bldP spid="22571" grpId="0"/>
          <p:bldP spid="22572" grpId="0"/>
          <p:bldP spid="22573" grpId="0"/>
          <p:bldP spid="22574" grpId="0"/>
          <p:bldP spid="22575" grpId="0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35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err="1">
                <a:solidFill>
                  <a:srgbClr val="EA5514"/>
                </a:solidFill>
              </a:rPr>
              <a:t>jQuery</a:t>
            </a:r>
            <a:r>
              <a:rPr lang="en-US" altLang="zh-CN" sz="2000" b="1" dirty="0">
                <a:solidFill>
                  <a:srgbClr val="EA5514"/>
                </a:solidFill>
              </a:rPr>
              <a:t> Mobile</a:t>
            </a:r>
          </a:p>
        </p:txBody>
      </p:sp>
      <p:pic>
        <p:nvPicPr>
          <p:cNvPr id="3" name="图片 2" descr="20150114095845_47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90836"/>
            <a:ext cx="3997661" cy="3291037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971600" y="1490836"/>
            <a:ext cx="33843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Mobile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框架能够帮助你快速开发出支持多种移动设备的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应用用户界面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继承了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的优势，并且提供了丰富的适合手机应用的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组件。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Mobile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还有很多的第三方扩展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Sencha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Touch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做的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看起来更像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，用户界面组件和丰富的数据管理，全部基于最新的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标准，全面兼容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设备。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Sencha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Touch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提供了超过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个组件。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38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3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3358" y="113702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2921000" y="3722687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059546" y="1534921"/>
            <a:ext cx="5536789" cy="82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最早期的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界面基本都是在互联网上使用，人们浏览某些内容，填写几个表单，并且提交。当时的界面以浏览为主，基本都是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代码，有时候穿插一些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，作为客户端校验这样的基础功能。代码的组织比较简单，而且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的运用也是比较少的。</a:t>
            </a: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2051720" y="2554097"/>
            <a:ext cx="21129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最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简单的是这样一个文件：</a:t>
            </a:r>
            <a:endParaRPr lang="zh-CN" altLang="zh-CN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21129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</a:rPr>
              <a:t>静态</a:t>
            </a:r>
            <a:r>
              <a:rPr lang="zh-CN" altLang="en-US" sz="2400" b="1" dirty="0">
                <a:solidFill>
                  <a:srgbClr val="EA5514"/>
                </a:solidFill>
              </a:rPr>
              <a:t>页面</a:t>
            </a:r>
            <a:endParaRPr lang="zh-CN" altLang="zh-CN" sz="2400" b="1" dirty="0">
              <a:solidFill>
                <a:srgbClr val="EA5514"/>
              </a:solidFill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06" y="2851341"/>
            <a:ext cx="4780952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0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4" grpId="0"/>
          <p:bldP spid="26665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4" grpId="0"/>
          <p:bldP spid="26665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err="1">
                <a:solidFill>
                  <a:srgbClr val="EA5514"/>
                </a:solidFill>
              </a:rPr>
              <a:t>Sencha</a:t>
            </a:r>
            <a:r>
              <a:rPr lang="en-US" altLang="zh-CN" sz="2000" b="1" dirty="0">
                <a:solidFill>
                  <a:srgbClr val="EA5514"/>
                </a:solidFill>
              </a:rPr>
              <a:t> Touch</a:t>
            </a:r>
          </a:p>
        </p:txBody>
      </p:sp>
      <p:sp>
        <p:nvSpPr>
          <p:cNvPr id="13" name="矩形 12"/>
          <p:cNvSpPr/>
          <p:nvPr/>
        </p:nvSpPr>
        <p:spPr>
          <a:xfrm>
            <a:off x="971600" y="1490836"/>
            <a:ext cx="3384376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Sencha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做的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看起来更像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Native App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，用户界面组件和丰富的数据管理，全部基于最新的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CSS3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标准，全面兼容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设备。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Sencha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Touch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提供了超过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个组件。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 descr="20150114100001_2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62844"/>
            <a:ext cx="3847271" cy="27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solidFill>
                  <a:srgbClr val="EA5514"/>
                </a:solidFill>
              </a:rPr>
              <a:t>Kissy</a:t>
            </a:r>
          </a:p>
        </p:txBody>
      </p:sp>
      <p:sp>
        <p:nvSpPr>
          <p:cNvPr id="13" name="矩形 12"/>
          <p:cNvSpPr/>
          <p:nvPr/>
        </p:nvSpPr>
        <p:spPr>
          <a:xfrm>
            <a:off x="899592" y="1274812"/>
            <a:ext cx="2736304" cy="352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是阿里前端自己开发的前端框架，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是一款跨终端、模块化、使用简单的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框架。除了完备的工具集合诸如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Ajax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还面向团队协作做了独特设计，提供了经典的面向对象、动态加载、性能优化解决方案。作为一款全终端支持的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为移动终端做了大量适配和优化，让你的程序在全终端均能流畅运行。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KISSY Mobile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是一套面向移动端的功能特性集合，实现灵活配置的转场动画和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的解偶。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 descr="20150114100031_5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30795"/>
            <a:ext cx="4896544" cy="374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971600" y="842764"/>
            <a:ext cx="208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smtClean="0">
                <a:solidFill>
                  <a:srgbClr val="EA5514"/>
                </a:solidFill>
              </a:rPr>
              <a:t>Ionic</a:t>
            </a:r>
            <a:endParaRPr lang="en-US" altLang="zh-CN" sz="2000" b="1" dirty="0">
              <a:solidFill>
                <a:srgbClr val="EA551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1600" y="1274812"/>
            <a:ext cx="720080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Ionic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提供了一个免费且开源的移动优化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组件库，来构建高交互性应用。基于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构建和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AngularJS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优化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Ionic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既是一个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框架也是一个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库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。通常组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件不需要编码，通过框架扩展可以很容易地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使用。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 descr="20150114100237_9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570956"/>
            <a:ext cx="4211960" cy="22323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71600" y="2570956"/>
            <a:ext cx="33123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onic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遵循视图控制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模式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在视图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控制模式中，我们将界面的不同部分分为子视图或包含其他视图的子视图控制器。然后视图控制器“驱动”内部视图来提供交互和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功能。一个很好的例子就是标签栏（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 Bar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）视图控制器处理点击标签栏在一系列可视化面板间切换。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  <p:bldP spid="12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/>
          <p:bldP spid="52" grpId="1"/>
          <p:bldP spid="53" grpId="0"/>
          <p:bldP spid="34" grpId="0"/>
          <p:bldP spid="13" grpId="0"/>
          <p:bldP spid="12" grpId="0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499992" y="2412149"/>
            <a:ext cx="27780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开发</a:t>
            </a:r>
            <a:r>
              <a:rPr lang="zh-CN" altLang="en-US" b="1" dirty="0">
                <a:solidFill>
                  <a:srgbClr val="EA5514"/>
                </a:solidFill>
                <a:latin typeface="Impact" panose="020B0806030902050204" pitchFamily="34" charset="0"/>
              </a:rPr>
              <a:t>工具及调试方法的</a:t>
            </a:r>
            <a:r>
              <a:rPr lang="zh-CN" altLang="en-US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介绍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sym typeface="+mn-ea"/>
              </a:rPr>
              <a:t>移动前端的技术介绍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837248" y="1137022"/>
            <a:ext cx="4924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2059546" y="1534921"/>
            <a:ext cx="445666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设计类</a:t>
            </a:r>
          </a:p>
          <a:p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切图工具：</a:t>
            </a: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photoshop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Flash</a:t>
            </a:r>
            <a:r>
              <a:rPr lang="zh-CN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Fireworks</a:t>
            </a: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制作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IDE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：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Dreamweaver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Sublime Text</a:t>
            </a: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WebStorm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调试类</a:t>
            </a:r>
          </a:p>
          <a:p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Firebug</a:t>
            </a: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Yslow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HttpWatch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Fiddler</a:t>
            </a: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IE Developer </a:t>
            </a: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ToolBar</a:t>
            </a:r>
            <a:endParaRPr lang="en-US" altLang="zh-CN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Chrome Developer Tools</a:t>
            </a:r>
          </a:p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  </a:t>
            </a: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IETester</a:t>
            </a:r>
            <a:endParaRPr lang="en-US" altLang="zh-CN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开发工具及调试</a:t>
            </a:r>
            <a:r>
              <a:rPr lang="zh-CN" altLang="en-US" sz="2000" b="1" dirty="0" smtClean="0">
                <a:solidFill>
                  <a:srgbClr val="EA5514"/>
                </a:solidFill>
                <a:latin typeface="Impact" panose="020B0806030902050204" pitchFamily="34" charset="0"/>
              </a:rPr>
              <a:t>方法的介绍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29" grpId="0"/>
          <p:bldP spid="31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/>
          <p:bldP spid="41" grpId="1"/>
          <p:bldP spid="42" grpId="0"/>
          <p:bldP spid="24" grpId="0" animBg="1"/>
          <p:bldP spid="25" grpId="0" animBg="1"/>
          <p:bldP spid="25" grpId="1" animBg="1"/>
          <p:bldP spid="26" grpId="0" animBg="1"/>
          <p:bldP spid="26" grpId="1" animBg="1"/>
          <p:bldP spid="27" grpId="0"/>
          <p:bldP spid="29" grpId="0"/>
          <p:bldP spid="31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 descr="psb"/>
          <p:cNvSpPr>
            <a:spLocks noChangeArrowheads="1"/>
          </p:cNvSpPr>
          <p:nvPr/>
        </p:nvSpPr>
        <p:spPr bwMode="auto">
          <a:xfrm>
            <a:off x="0" y="2427288"/>
            <a:ext cx="9144000" cy="2714625"/>
          </a:xfrm>
          <a:prstGeom prst="rect">
            <a:avLst/>
          </a:prstGeom>
          <a:blipFill dpi="0" rotWithShape="1">
            <a:blip r:embed="rId2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2427287"/>
            <a:ext cx="9144000" cy="2714625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896938" y="1975962"/>
            <a:ext cx="1830015" cy="2179170"/>
          </a:xfrm>
          <a:prstGeom prst="rect">
            <a:avLst/>
          </a:pr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6" name="Freeform 24"/>
          <p:cNvSpPr/>
          <p:nvPr/>
        </p:nvSpPr>
        <p:spPr bwMode="auto">
          <a:xfrm>
            <a:off x="896938" y="1418749"/>
            <a:ext cx="1830015" cy="278587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3563888" y="1975962"/>
            <a:ext cx="1902147" cy="2179170"/>
          </a:xfrm>
          <a:prstGeom prst="rect">
            <a:avLst/>
          </a:pr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8" name="Freeform 26"/>
          <p:cNvSpPr/>
          <p:nvPr/>
        </p:nvSpPr>
        <p:spPr bwMode="auto">
          <a:xfrm>
            <a:off x="3563888" y="1418749"/>
            <a:ext cx="1902147" cy="278587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6132785" y="1975962"/>
            <a:ext cx="2111623" cy="2179170"/>
          </a:xfrm>
          <a:prstGeom prst="rect">
            <a:avLst/>
          </a:pr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0" name="Freeform 28"/>
          <p:cNvSpPr/>
          <p:nvPr/>
        </p:nvSpPr>
        <p:spPr bwMode="auto">
          <a:xfrm>
            <a:off x="6132785" y="1418749"/>
            <a:ext cx="2111623" cy="278587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970116" y="1420337"/>
            <a:ext cx="15506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  <a:sym typeface="+mn-ea"/>
              </a:rPr>
              <a:t>weinre远程实时调试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3923928" y="1420337"/>
            <a:ext cx="1228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  <a:sym typeface="+mn-ea"/>
              </a:rPr>
              <a:t>AVD模拟器调试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6372200" y="1420337"/>
            <a:ext cx="14157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  <a:sym typeface="+mn-ea"/>
              </a:rPr>
              <a:t>远程映射本地调试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1009650" y="2302723"/>
            <a:ext cx="1556096" cy="9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weinre就是一个帮助我们在桌面来远程调试运行在移动设备浏览器内的Web页面或应用的调试工具。</a:t>
            </a:r>
          </a:p>
        </p:txBody>
      </p:sp>
      <p:sp>
        <p:nvSpPr>
          <p:cNvPr id="38948" name="Rectangle 36"/>
          <p:cNvSpPr>
            <a:spLocks noChangeArrowheads="1"/>
          </p:cNvSpPr>
          <p:nvPr/>
        </p:nvSpPr>
        <p:spPr bwMode="auto">
          <a:xfrm>
            <a:off x="3681362" y="2255048"/>
            <a:ext cx="16827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静态页面并不能满足我们的需求，很多实际效果比如touch事件，滚动事件，键盘输入事件等，都需要在真实的环境下测试，这时就需要用到模拟器。</a:t>
            </a:r>
          </a:p>
        </p:txBody>
      </p:sp>
      <p:sp>
        <p:nvSpPr>
          <p:cNvPr id="38949" name="Rectangle 37"/>
          <p:cNvSpPr>
            <a:spLocks noChangeArrowheads="1"/>
          </p:cNvSpPr>
          <p:nvPr/>
        </p:nvSpPr>
        <p:spPr bwMode="auto">
          <a:xfrm>
            <a:off x="6259438" y="2216140"/>
            <a:ext cx="1848544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 当线上某个js/css出现问题，我们可以用代理的方式，将远程的文件代理到本地来实现远程映射调试。其实除了这个功能，还可以作为抓包工具，这在移动端是很重要的。</a:t>
            </a:r>
          </a:p>
        </p:txBody>
      </p:sp>
      <p:sp>
        <p:nvSpPr>
          <p:cNvPr id="38951" name="Freeform 39"/>
          <p:cNvSpPr>
            <a:spLocks noEditPoints="1"/>
          </p:cNvSpPr>
          <p:nvPr/>
        </p:nvSpPr>
        <p:spPr bwMode="auto">
          <a:xfrm flipH="1">
            <a:off x="6986860" y="3671226"/>
            <a:ext cx="393700" cy="314325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52" name="Freeform 40"/>
          <p:cNvSpPr>
            <a:spLocks noEditPoints="1"/>
          </p:cNvSpPr>
          <p:nvPr/>
        </p:nvSpPr>
        <p:spPr bwMode="auto">
          <a:xfrm flipH="1">
            <a:off x="4319698" y="3622674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53" name="Freeform 41"/>
          <p:cNvSpPr>
            <a:spLocks noEditPoints="1"/>
          </p:cNvSpPr>
          <p:nvPr/>
        </p:nvSpPr>
        <p:spPr bwMode="auto">
          <a:xfrm flipH="1">
            <a:off x="1550193" y="3622674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开发工具及调试方法的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介绍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1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389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89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89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389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89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89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389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389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389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389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9" dur="500" fill="hold"/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389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389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389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389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 p14:presetBounceEnd="5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500" fill="hold"/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 p14:presetBounceEnd="5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1" dur="500" fill="hold"/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2" dur="500" fill="hold"/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5" dur="500" fill="hold"/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6" dur="500" fill="hold"/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914" grpId="0" animBg="1"/>
          <p:bldP spid="38915" grpId="0" animBg="1"/>
          <p:bldP spid="38935" grpId="0" animBg="1"/>
          <p:bldP spid="38936" grpId="0" animBg="1"/>
          <p:bldP spid="38936" grpId="1" animBg="1"/>
          <p:bldP spid="38937" grpId="0" animBg="1"/>
          <p:bldP spid="38938" grpId="0" animBg="1"/>
          <p:bldP spid="38938" grpId="1" animBg="1"/>
          <p:bldP spid="38939" grpId="0" animBg="1"/>
          <p:bldP spid="38940" grpId="0" animBg="1"/>
          <p:bldP spid="38940" grpId="1" animBg="1"/>
          <p:bldP spid="38943" grpId="0" bldLvl="0" animBg="1"/>
          <p:bldP spid="38943" grpId="1" bldLvl="0" animBg="1"/>
          <p:bldP spid="38944" grpId="0" bldLvl="0" animBg="1"/>
          <p:bldP spid="38944" grpId="1" bldLvl="0" animBg="1"/>
          <p:bldP spid="38945" grpId="0" bldLvl="0" animBg="1"/>
          <p:bldP spid="38945" grpId="1" bldLvl="0" animBg="1"/>
          <p:bldP spid="38947" grpId="0"/>
          <p:bldP spid="38948" grpId="0"/>
          <p:bldP spid="38949" grpId="0"/>
          <p:bldP spid="38951" grpId="0" animBg="1"/>
          <p:bldP spid="38952" grpId="0" animBg="1"/>
          <p:bldP spid="38953" grpId="0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/>
          <p:bldP spid="47" grpId="1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500"/>
                                            <p:tgtEl>
                                              <p:spTgt spid="389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89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389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389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389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89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89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89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89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89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89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389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389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389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389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389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389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89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89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89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300" fill="hold"/>
                                            <p:tgtEl>
                                              <p:spTgt spid="389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300"/>
                                            <p:tgtEl>
                                              <p:spTgt spid="389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150" fill="hold"/>
                                            <p:tgtEl>
                                              <p:spTgt spid="389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389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300"/>
                                            <p:tgtEl>
                                              <p:spTgt spid="389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50" fill="hold"/>
                                            <p:tgtEl>
                                              <p:spTgt spid="389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389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389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389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914" grpId="0" animBg="1"/>
          <p:bldP spid="38915" grpId="0" animBg="1"/>
          <p:bldP spid="38935" grpId="0" animBg="1"/>
          <p:bldP spid="38936" grpId="0" animBg="1"/>
          <p:bldP spid="38936" grpId="1" animBg="1"/>
          <p:bldP spid="38937" grpId="0" animBg="1"/>
          <p:bldP spid="38938" grpId="0" animBg="1"/>
          <p:bldP spid="38938" grpId="1" animBg="1"/>
          <p:bldP spid="38939" grpId="0" animBg="1"/>
          <p:bldP spid="38940" grpId="0" animBg="1"/>
          <p:bldP spid="38940" grpId="1" animBg="1"/>
          <p:bldP spid="38943" grpId="0" bldLvl="0" animBg="1"/>
          <p:bldP spid="38943" grpId="1" bldLvl="0" animBg="1"/>
          <p:bldP spid="38944" grpId="0" bldLvl="0" animBg="1"/>
          <p:bldP spid="38944" grpId="1" bldLvl="0" animBg="1"/>
          <p:bldP spid="38945" grpId="0" bldLvl="0" animBg="1"/>
          <p:bldP spid="38945" grpId="1" bldLvl="0" animBg="1"/>
          <p:bldP spid="38947" grpId="0"/>
          <p:bldP spid="38948" grpId="0"/>
          <p:bldP spid="38949" grpId="0"/>
          <p:bldP spid="38951" grpId="0" animBg="1"/>
          <p:bldP spid="38952" grpId="0" animBg="1"/>
          <p:bldP spid="38953" grpId="0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/>
          <p:bldP spid="47" grpId="1"/>
          <p:bldP spid="48" grpId="0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/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7227" y="1137022"/>
            <a:ext cx="79248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调试方法</a:t>
            </a: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2921000" y="3722687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04</a:t>
            </a: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059546" y="1534921"/>
            <a:ext cx="55367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zh-CN" altLang="en-US" sz="1200" b="1" dirty="0" smtClean="0">
                <a:solidFill>
                  <a:srgbClr val="A9D25A"/>
                </a:solidFill>
                <a:latin typeface="+mn-ea"/>
                <a:sym typeface="+mn-ea"/>
              </a:rPr>
              <a:t>原理：</a:t>
            </a:r>
            <a:endParaRPr lang="zh-CN" altLang="en-US" sz="1200" b="1" dirty="0">
              <a:solidFill>
                <a:srgbClr val="A9D25A"/>
              </a:solidFill>
              <a:latin typeface="+mn-ea"/>
            </a:endParaRPr>
          </a:p>
          <a:p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  <a:p>
            <a:r>
              <a:rPr lang="zh-CN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通过</a:t>
            </a:r>
            <a:r>
              <a:rPr lang="zh-C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在需要调试的页面中引入一段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weinre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的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js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，实现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和手机的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socket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通信，从而实现实时调试。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2872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 err="1">
                <a:solidFill>
                  <a:srgbClr val="EA5514"/>
                </a:solidFill>
              </a:rPr>
              <a:t>weinre</a:t>
            </a:r>
            <a:r>
              <a:rPr lang="zh-CN" altLang="en-US" sz="2400" b="1" dirty="0">
                <a:solidFill>
                  <a:srgbClr val="EA5514"/>
                </a:solidFill>
              </a:rPr>
              <a:t>远程实时调试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开发工具及调试方法的介绍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7" name="Freeform 21"/>
          <p:cNvSpPr/>
          <p:nvPr/>
        </p:nvSpPr>
        <p:spPr bwMode="auto">
          <a:xfrm>
            <a:off x="5154613" y="2833489"/>
            <a:ext cx="914400" cy="539750"/>
          </a:xfrm>
          <a:custGeom>
            <a:avLst/>
            <a:gdLst>
              <a:gd name="T0" fmla="*/ 0 w 576"/>
              <a:gd name="T1" fmla="*/ 340 h 340"/>
              <a:gd name="T2" fmla="*/ 576 w 576"/>
              <a:gd name="T3" fmla="*/ 340 h 340"/>
              <a:gd name="T4" fmla="*/ 576 w 576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40">
                <a:moveTo>
                  <a:pt x="0" y="340"/>
                </a:moveTo>
                <a:lnTo>
                  <a:pt x="576" y="340"/>
                </a:lnTo>
                <a:lnTo>
                  <a:pt x="576" y="0"/>
                </a:lnTo>
              </a:path>
            </a:pathLst>
          </a:custGeom>
          <a:noFill/>
          <a:ln w="6350" cap="flat" cmpd="sng">
            <a:solidFill>
              <a:srgbClr val="595757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22"/>
          <p:cNvSpPr>
            <a:spLocks noChangeShapeType="1"/>
          </p:cNvSpPr>
          <p:nvPr/>
        </p:nvSpPr>
        <p:spPr bwMode="auto">
          <a:xfrm>
            <a:off x="5154613" y="991037"/>
            <a:ext cx="914400" cy="0"/>
          </a:xfrm>
          <a:prstGeom prst="line">
            <a:avLst/>
          </a:prstGeom>
          <a:noFill/>
          <a:ln w="6350" cmpd="sng">
            <a:solidFill>
              <a:srgbClr val="595757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9" name="Freeform 23"/>
          <p:cNvSpPr/>
          <p:nvPr/>
        </p:nvSpPr>
        <p:spPr bwMode="auto">
          <a:xfrm>
            <a:off x="5154613" y="1386007"/>
            <a:ext cx="914400" cy="346075"/>
          </a:xfrm>
          <a:custGeom>
            <a:avLst/>
            <a:gdLst>
              <a:gd name="T0" fmla="*/ 0 w 576"/>
              <a:gd name="T1" fmla="*/ 0 h 218"/>
              <a:gd name="T2" fmla="*/ 576 w 576"/>
              <a:gd name="T3" fmla="*/ 0 h 218"/>
              <a:gd name="T4" fmla="*/ 576 w 576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218">
                <a:moveTo>
                  <a:pt x="0" y="0"/>
                </a:moveTo>
                <a:lnTo>
                  <a:pt x="576" y="0"/>
                </a:lnTo>
                <a:lnTo>
                  <a:pt x="576" y="218"/>
                </a:lnTo>
              </a:path>
            </a:pathLst>
          </a:custGeom>
          <a:noFill/>
          <a:ln w="6350" cap="flat" cmpd="sng">
            <a:solidFill>
              <a:srgbClr val="595757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zh-CN"/>
          </a:p>
        </p:txBody>
      </p:sp>
      <p:grpSp>
        <p:nvGrpSpPr>
          <p:cNvPr id="39960" name="Group 24"/>
          <p:cNvGrpSpPr/>
          <p:nvPr/>
        </p:nvGrpSpPr>
        <p:grpSpPr bwMode="auto">
          <a:xfrm>
            <a:off x="4572000" y="842764"/>
            <a:ext cx="676275" cy="3394075"/>
            <a:chOff x="0" y="0"/>
            <a:chExt cx="426" cy="2138"/>
          </a:xfrm>
        </p:grpSpPr>
        <p:grpSp>
          <p:nvGrpSpPr>
            <p:cNvPr id="39961" name="Group 25"/>
            <p:cNvGrpSpPr/>
            <p:nvPr/>
          </p:nvGrpSpPr>
          <p:grpSpPr bwMode="auto">
            <a:xfrm>
              <a:off x="0" y="0"/>
              <a:ext cx="426" cy="1653"/>
              <a:chOff x="0" y="0"/>
              <a:chExt cx="426" cy="1653"/>
            </a:xfrm>
          </p:grpSpPr>
          <p:sp>
            <p:nvSpPr>
              <p:cNvPr id="39962" name="Rectangle 26"/>
              <p:cNvSpPr>
                <a:spLocks noChangeArrowheads="1"/>
              </p:cNvSpPr>
              <p:nvPr/>
            </p:nvSpPr>
            <p:spPr bwMode="auto">
              <a:xfrm>
                <a:off x="60" y="59"/>
                <a:ext cx="307" cy="1535"/>
              </a:xfrm>
              <a:prstGeom prst="rect">
                <a:avLst/>
              </a:prstGeom>
              <a:noFill/>
              <a:ln w="6350" cmpd="sng">
                <a:solidFill>
                  <a:srgbClr val="0DAF8D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Freeform 27"/>
              <p:cNvSpPr/>
              <p:nvPr/>
            </p:nvSpPr>
            <p:spPr bwMode="auto">
              <a:xfrm>
                <a:off x="60" y="59"/>
                <a:ext cx="307" cy="1535"/>
              </a:xfrm>
              <a:custGeom>
                <a:avLst/>
                <a:gdLst>
                  <a:gd name="T0" fmla="*/ 307 w 307"/>
                  <a:gd name="T1" fmla="*/ 0 h 1535"/>
                  <a:gd name="T2" fmla="*/ 0 w 307"/>
                  <a:gd name="T3" fmla="*/ 217 h 1535"/>
                  <a:gd name="T4" fmla="*/ 143 w 307"/>
                  <a:gd name="T5" fmla="*/ 321 h 1535"/>
                  <a:gd name="T6" fmla="*/ 307 w 307"/>
                  <a:gd name="T7" fmla="*/ 464 h 1535"/>
                  <a:gd name="T8" fmla="*/ 143 w 307"/>
                  <a:gd name="T9" fmla="*/ 631 h 1535"/>
                  <a:gd name="T10" fmla="*/ 0 w 307"/>
                  <a:gd name="T11" fmla="*/ 853 h 1535"/>
                  <a:gd name="T12" fmla="*/ 111 w 307"/>
                  <a:gd name="T13" fmla="*/ 1058 h 1535"/>
                  <a:gd name="T14" fmla="*/ 307 w 307"/>
                  <a:gd name="T15" fmla="*/ 957 h 1535"/>
                  <a:gd name="T16" fmla="*/ 126 w 307"/>
                  <a:gd name="T17" fmla="*/ 1269 h 1535"/>
                  <a:gd name="T18" fmla="*/ 307 w 307"/>
                  <a:gd name="T19" fmla="*/ 1535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1535">
                    <a:moveTo>
                      <a:pt x="307" y="0"/>
                    </a:moveTo>
                    <a:lnTo>
                      <a:pt x="0" y="217"/>
                    </a:lnTo>
                    <a:lnTo>
                      <a:pt x="143" y="321"/>
                    </a:lnTo>
                    <a:lnTo>
                      <a:pt x="307" y="464"/>
                    </a:lnTo>
                    <a:lnTo>
                      <a:pt x="143" y="631"/>
                    </a:lnTo>
                    <a:lnTo>
                      <a:pt x="0" y="853"/>
                    </a:lnTo>
                    <a:lnTo>
                      <a:pt x="111" y="1058"/>
                    </a:lnTo>
                    <a:lnTo>
                      <a:pt x="307" y="957"/>
                    </a:lnTo>
                    <a:lnTo>
                      <a:pt x="126" y="1269"/>
                    </a:lnTo>
                    <a:lnTo>
                      <a:pt x="307" y="1535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4" name="Freeform 28"/>
              <p:cNvSpPr/>
              <p:nvPr/>
            </p:nvSpPr>
            <p:spPr bwMode="auto">
              <a:xfrm>
                <a:off x="60" y="1328"/>
                <a:ext cx="307" cy="266"/>
              </a:xfrm>
              <a:custGeom>
                <a:avLst/>
                <a:gdLst>
                  <a:gd name="T0" fmla="*/ 0 w 307"/>
                  <a:gd name="T1" fmla="*/ 266 h 266"/>
                  <a:gd name="T2" fmla="*/ 126 w 307"/>
                  <a:gd name="T3" fmla="*/ 0 h 266"/>
                  <a:gd name="T4" fmla="*/ 307 w 307"/>
                  <a:gd name="T5" fmla="*/ 6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7" h="266">
                    <a:moveTo>
                      <a:pt x="0" y="266"/>
                    </a:moveTo>
                    <a:lnTo>
                      <a:pt x="126" y="0"/>
                    </a:lnTo>
                    <a:lnTo>
                      <a:pt x="307" y="64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5" name="Freeform 29"/>
              <p:cNvSpPr/>
              <p:nvPr/>
            </p:nvSpPr>
            <p:spPr bwMode="auto">
              <a:xfrm>
                <a:off x="60" y="229"/>
                <a:ext cx="307" cy="683"/>
              </a:xfrm>
              <a:custGeom>
                <a:avLst/>
                <a:gdLst>
                  <a:gd name="T0" fmla="*/ 0 w 307"/>
                  <a:gd name="T1" fmla="*/ 683 h 683"/>
                  <a:gd name="T2" fmla="*/ 307 w 307"/>
                  <a:gd name="T3" fmla="*/ 553 h 683"/>
                  <a:gd name="T4" fmla="*/ 143 w 307"/>
                  <a:gd name="T5" fmla="*/ 461 h 683"/>
                  <a:gd name="T6" fmla="*/ 0 w 307"/>
                  <a:gd name="T7" fmla="*/ 345 h 683"/>
                  <a:gd name="T8" fmla="*/ 143 w 307"/>
                  <a:gd name="T9" fmla="*/ 151 h 683"/>
                  <a:gd name="T10" fmla="*/ 307 w 307"/>
                  <a:gd name="T11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7" h="683">
                    <a:moveTo>
                      <a:pt x="0" y="683"/>
                    </a:moveTo>
                    <a:lnTo>
                      <a:pt x="307" y="553"/>
                    </a:lnTo>
                    <a:lnTo>
                      <a:pt x="143" y="461"/>
                    </a:lnTo>
                    <a:lnTo>
                      <a:pt x="0" y="345"/>
                    </a:lnTo>
                    <a:lnTo>
                      <a:pt x="143" y="151"/>
                    </a:lnTo>
                    <a:lnTo>
                      <a:pt x="307" y="0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6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9" cy="119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7" name="Oval 31"/>
              <p:cNvSpPr>
                <a:spLocks noChangeArrowheads="1"/>
              </p:cNvSpPr>
              <p:nvPr/>
            </p:nvSpPr>
            <p:spPr bwMode="auto">
              <a:xfrm>
                <a:off x="143" y="322"/>
                <a:ext cx="119" cy="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8" name="Oval 32"/>
              <p:cNvSpPr>
                <a:spLocks noChangeArrowheads="1"/>
              </p:cNvSpPr>
              <p:nvPr/>
            </p:nvSpPr>
            <p:spPr bwMode="auto">
              <a:xfrm>
                <a:off x="143" y="631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9" name="Oval 33"/>
              <p:cNvSpPr>
                <a:spLocks noChangeArrowheads="1"/>
              </p:cNvSpPr>
              <p:nvPr/>
            </p:nvSpPr>
            <p:spPr bwMode="auto">
              <a:xfrm>
                <a:off x="0" y="853"/>
                <a:ext cx="119" cy="118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0" name="Oval 34"/>
              <p:cNvSpPr>
                <a:spLocks noChangeArrowheads="1"/>
              </p:cNvSpPr>
              <p:nvPr/>
            </p:nvSpPr>
            <p:spPr bwMode="auto">
              <a:xfrm>
                <a:off x="112" y="1060"/>
                <a:ext cx="117" cy="117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1" name="Oval 35"/>
              <p:cNvSpPr>
                <a:spLocks noChangeArrowheads="1"/>
              </p:cNvSpPr>
              <p:nvPr/>
            </p:nvSpPr>
            <p:spPr bwMode="auto">
              <a:xfrm>
                <a:off x="310" y="464"/>
                <a:ext cx="116" cy="118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2" name="Oval 36"/>
              <p:cNvSpPr>
                <a:spLocks noChangeArrowheads="1"/>
              </p:cNvSpPr>
              <p:nvPr/>
            </p:nvSpPr>
            <p:spPr bwMode="auto">
              <a:xfrm>
                <a:off x="310" y="958"/>
                <a:ext cx="116" cy="117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3" name="Oval 37"/>
              <p:cNvSpPr>
                <a:spLocks noChangeArrowheads="1"/>
              </p:cNvSpPr>
              <p:nvPr/>
            </p:nvSpPr>
            <p:spPr bwMode="auto">
              <a:xfrm>
                <a:off x="129" y="1269"/>
                <a:ext cx="116" cy="118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4" name="Oval 38"/>
              <p:cNvSpPr>
                <a:spLocks noChangeArrowheads="1"/>
              </p:cNvSpPr>
              <p:nvPr/>
            </p:nvSpPr>
            <p:spPr bwMode="auto">
              <a:xfrm>
                <a:off x="310" y="0"/>
                <a:ext cx="116" cy="119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5" name="Oval 39"/>
              <p:cNvSpPr>
                <a:spLocks noChangeArrowheads="1"/>
              </p:cNvSpPr>
              <p:nvPr/>
            </p:nvSpPr>
            <p:spPr bwMode="auto">
              <a:xfrm>
                <a:off x="173" y="18"/>
                <a:ext cx="82" cy="83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6" name="Oval 40"/>
              <p:cNvSpPr>
                <a:spLocks noChangeArrowheads="1"/>
              </p:cNvSpPr>
              <p:nvPr/>
            </p:nvSpPr>
            <p:spPr bwMode="auto">
              <a:xfrm>
                <a:off x="0" y="1535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7" name="Oval 41"/>
              <p:cNvSpPr>
                <a:spLocks noChangeArrowheads="1"/>
              </p:cNvSpPr>
              <p:nvPr/>
            </p:nvSpPr>
            <p:spPr bwMode="auto">
              <a:xfrm>
                <a:off x="310" y="1535"/>
                <a:ext cx="116" cy="118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Oval 42"/>
              <p:cNvSpPr>
                <a:spLocks noChangeArrowheads="1"/>
              </p:cNvSpPr>
              <p:nvPr/>
            </p:nvSpPr>
            <p:spPr bwMode="auto">
              <a:xfrm>
                <a:off x="173" y="1553"/>
                <a:ext cx="82" cy="82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9" name="Oval 43"/>
              <p:cNvSpPr>
                <a:spLocks noChangeArrowheads="1"/>
              </p:cNvSpPr>
              <p:nvPr/>
            </p:nvSpPr>
            <p:spPr bwMode="auto">
              <a:xfrm>
                <a:off x="18" y="235"/>
                <a:ext cx="83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0" name="Oval 44"/>
              <p:cNvSpPr>
                <a:spLocks noChangeArrowheads="1"/>
              </p:cNvSpPr>
              <p:nvPr/>
            </p:nvSpPr>
            <p:spPr bwMode="auto">
              <a:xfrm>
                <a:off x="18" y="533"/>
                <a:ext cx="83" cy="82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1" name="Oval 45"/>
              <p:cNvSpPr>
                <a:spLocks noChangeArrowheads="1"/>
              </p:cNvSpPr>
              <p:nvPr/>
            </p:nvSpPr>
            <p:spPr bwMode="auto">
              <a:xfrm>
                <a:off x="18" y="1181"/>
                <a:ext cx="83" cy="83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2" name="Oval 46"/>
              <p:cNvSpPr>
                <a:spLocks noChangeArrowheads="1"/>
              </p:cNvSpPr>
              <p:nvPr/>
            </p:nvSpPr>
            <p:spPr bwMode="auto">
              <a:xfrm>
                <a:off x="328" y="188"/>
                <a:ext cx="80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3" name="Oval 47"/>
              <p:cNvSpPr>
                <a:spLocks noChangeArrowheads="1"/>
              </p:cNvSpPr>
              <p:nvPr/>
            </p:nvSpPr>
            <p:spPr bwMode="auto">
              <a:xfrm>
                <a:off x="328" y="74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4" name="Oval 48"/>
              <p:cNvSpPr>
                <a:spLocks noChangeArrowheads="1"/>
              </p:cNvSpPr>
              <p:nvPr/>
            </p:nvSpPr>
            <p:spPr bwMode="auto">
              <a:xfrm>
                <a:off x="328" y="135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85" name="Group 49"/>
            <p:cNvGrpSpPr/>
            <p:nvPr/>
          </p:nvGrpSpPr>
          <p:grpSpPr bwMode="auto">
            <a:xfrm>
              <a:off x="60" y="1719"/>
              <a:ext cx="307" cy="419"/>
              <a:chOff x="0" y="0"/>
              <a:chExt cx="307" cy="419"/>
            </a:xfrm>
          </p:grpSpPr>
          <p:sp>
            <p:nvSpPr>
              <p:cNvPr id="39986" name="Freeform 50"/>
              <p:cNvSpPr/>
              <p:nvPr/>
            </p:nvSpPr>
            <p:spPr bwMode="auto">
              <a:xfrm>
                <a:off x="105" y="284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Freeform 51"/>
              <p:cNvSpPr/>
              <p:nvPr/>
            </p:nvSpPr>
            <p:spPr bwMode="auto">
              <a:xfrm>
                <a:off x="0" y="0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410380" y="4214196"/>
            <a:ext cx="579438" cy="579438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/>
          <a:lstStyle/>
          <a:p>
            <a:endParaRPr lang="en-US" altLang="zh-CN"/>
          </a:p>
        </p:txBody>
      </p:sp>
      <p:grpSp>
        <p:nvGrpSpPr>
          <p:cNvPr id="39991" name="Group 55"/>
          <p:cNvGrpSpPr/>
          <p:nvPr/>
        </p:nvGrpSpPr>
        <p:grpSpPr bwMode="auto">
          <a:xfrm>
            <a:off x="600245" y="4376121"/>
            <a:ext cx="201613" cy="255588"/>
            <a:chOff x="0" y="0"/>
            <a:chExt cx="127" cy="161"/>
          </a:xfrm>
        </p:grpSpPr>
        <p:sp>
          <p:nvSpPr>
            <p:cNvPr id="39992" name="Freeform 56"/>
            <p:cNvSpPr/>
            <p:nvPr/>
          </p:nvSpPr>
          <p:spPr bwMode="auto">
            <a:xfrm>
              <a:off x="0" y="0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3" name="Freeform 57"/>
            <p:cNvSpPr/>
            <p:nvPr/>
          </p:nvSpPr>
          <p:spPr bwMode="auto">
            <a:xfrm>
              <a:off x="79" y="94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4" name="Freeform 58"/>
            <p:cNvSpPr>
              <a:spLocks noEditPoints="1"/>
            </p:cNvSpPr>
            <p:nvPr/>
          </p:nvSpPr>
          <p:spPr bwMode="auto">
            <a:xfrm>
              <a:off x="45" y="33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5" name="Freeform 59"/>
            <p:cNvSpPr/>
            <p:nvPr/>
          </p:nvSpPr>
          <p:spPr bwMode="auto">
            <a:xfrm>
              <a:off x="23" y="46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6" name="Freeform 60"/>
            <p:cNvSpPr/>
            <p:nvPr/>
          </p:nvSpPr>
          <p:spPr bwMode="auto">
            <a:xfrm>
              <a:off x="23" y="72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03" name="Rectangle 67"/>
          <p:cNvSpPr>
            <a:spLocks noChangeArrowheads="1"/>
          </p:cNvSpPr>
          <p:nvPr/>
        </p:nvSpPr>
        <p:spPr bwMode="auto">
          <a:xfrm>
            <a:off x="6191250" y="981829"/>
            <a:ext cx="2447925" cy="37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通过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npm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安装： 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  <a:p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npm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install -g 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weinre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004" name="Rectangle 68"/>
          <p:cNvSpPr>
            <a:spLocks noChangeArrowheads="1"/>
          </p:cNvSpPr>
          <p:nvPr/>
        </p:nvSpPr>
        <p:spPr bwMode="auto">
          <a:xfrm>
            <a:off x="6191250" y="1507609"/>
            <a:ext cx="2651125" cy="5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安装完后，可执行下面的命令来启动：                                   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weinre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–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httpPort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8080 --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boundHost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-all-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005" name="Rectangle 69"/>
          <p:cNvSpPr>
            <a:spLocks noChangeArrowheads="1"/>
          </p:cNvSpPr>
          <p:nvPr/>
        </p:nvSpPr>
        <p:spPr bwMode="auto">
          <a:xfrm>
            <a:off x="6191250" y="2757289"/>
            <a:ext cx="2447925" cy="5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手机访问时将</a:t>
            </a:r>
            <a:r>
              <a:rPr lang="en-US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localhost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换成手机能够访问的真实</a:t>
            </a:r>
            <a:r>
              <a:rPr lang="en-US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IP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地址，</a:t>
            </a:r>
            <a:r>
              <a:rPr lang="en-US" sz="1200" dirty="0" smtClean="0">
                <a:latin typeface="+mn-ea"/>
                <a:sym typeface="+mn-ea"/>
              </a:rPr>
              <a:t> </a:t>
            </a:r>
            <a:r>
              <a:rPr lang="en-US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weinre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客户端检测到目标设备，然后可进行调试。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开发工具及调试方法的介绍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Line 22"/>
          <p:cNvSpPr>
            <a:spLocks noChangeShapeType="1"/>
          </p:cNvSpPr>
          <p:nvPr/>
        </p:nvSpPr>
        <p:spPr bwMode="auto">
          <a:xfrm>
            <a:off x="5154613" y="2196902"/>
            <a:ext cx="914400" cy="0"/>
          </a:xfrm>
          <a:prstGeom prst="line">
            <a:avLst/>
          </a:prstGeom>
          <a:noFill/>
          <a:ln w="6350" cmpd="sng">
            <a:solidFill>
              <a:srgbClr val="595757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Rectangle 67"/>
          <p:cNvSpPr>
            <a:spLocks noChangeArrowheads="1"/>
          </p:cNvSpPr>
          <p:nvPr/>
        </p:nvSpPr>
        <p:spPr bwMode="auto">
          <a:xfrm>
            <a:off x="6191250" y="2133084"/>
            <a:ext cx="2447925" cy="37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访问自己的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127.0.0.1:8080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按照提示在需要调试页面中插入一段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js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图片 2" descr="http://people.apache.org/~pmuellr/weinre/docs/latest/images/weinre-dem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689" y="960397"/>
            <a:ext cx="4353984" cy="26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05" name="Rectangle 45"/>
          <p:cNvSpPr>
            <a:spLocks noChangeArrowheads="1"/>
          </p:cNvSpPr>
          <p:nvPr/>
        </p:nvSpPr>
        <p:spPr bwMode="auto">
          <a:xfrm>
            <a:off x="1198286" y="4269531"/>
            <a:ext cx="5461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b="1" dirty="0" smtClean="0">
                <a:solidFill>
                  <a:srgbClr val="A9D25A"/>
                </a:solidFill>
                <a:latin typeface="+mn-ea"/>
              </a:rPr>
              <a:t>TIPS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如果你嫌每次都要在调试的页面引入js麻烦，可以做个书签或者chrome插件</a:t>
            </a:r>
            <a:endParaRPr lang="zh-CN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如果嫌安装麻烦，可以使用phonegap的weinre：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  <a:hlinkClick r:id="rId3"/>
              </a:rPr>
              <a:t>http://debug.phonegap.com/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905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399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99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399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nodeType="withEffect" p14:presetBounceEnd="5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7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957" grpId="0" animBg="1"/>
          <p:bldP spid="39958" grpId="0" bldLvl="0" animBg="1"/>
          <p:bldP spid="39959" grpId="0" bldLvl="0" animBg="1"/>
          <p:bldP spid="39990" grpId="0" bldLvl="0" animBg="1"/>
          <p:bldP spid="40003" grpId="0"/>
          <p:bldP spid="40004" grpId="0"/>
          <p:bldP spid="40005" grpId="0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5" grpId="1"/>
          <p:bldP spid="76" grpId="0"/>
          <p:bldP spid="2" grpId="0" animBg="1"/>
          <p:bldP spid="3" grpId="0"/>
          <p:bldP spid="15405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399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00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99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00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399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00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99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399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8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5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957" grpId="0" animBg="1"/>
          <p:bldP spid="39958" grpId="0" bldLvl="0" animBg="1"/>
          <p:bldP spid="39959" grpId="0" bldLvl="0" animBg="1"/>
          <p:bldP spid="39990" grpId="0" bldLvl="0" animBg="1"/>
          <p:bldP spid="40003" grpId="0"/>
          <p:bldP spid="40004" grpId="0"/>
          <p:bldP spid="40005" grpId="0"/>
          <p:bldP spid="71" grpId="0" animBg="1"/>
          <p:bldP spid="71" grpId="1" animBg="1"/>
          <p:bldP spid="72" grpId="0" animBg="1"/>
          <p:bldP spid="72" grpId="1" animBg="1"/>
          <p:bldP spid="73" grpId="0" animBg="1"/>
          <p:bldP spid="73" grpId="1" animBg="1"/>
          <p:bldP spid="74" grpId="0" animBg="1"/>
          <p:bldP spid="74" grpId="1" animBg="1"/>
          <p:bldP spid="75" grpId="0"/>
          <p:bldP spid="75" grpId="1"/>
          <p:bldP spid="76" grpId="0"/>
          <p:bldP spid="2" grpId="0" animBg="1"/>
          <p:bldP spid="3" grpId="0"/>
          <p:bldP spid="15405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/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7227" y="1137022"/>
            <a:ext cx="79248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调试方法</a:t>
            </a: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2921000" y="3722687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04</a:t>
            </a: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059546" y="1534921"/>
            <a:ext cx="5536789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如同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我们测试ie6一样，AVD模拟器可以类比于PC上的虚拟机，当我们需要测试某一特定的机型时，我们可以新建一个AVD，进行一系列的测试。</a:t>
            </a: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不过使用</a:t>
            </a:r>
            <a:r>
              <a:rPr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AVD的前提是已经部署好android的开发环境，这个需要JDK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+ android SDK + Eclipse + ADT，还是稍微有点繁琐</a:t>
            </a: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211296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</a:rPr>
              <a:t>AVD模拟器调试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开发工具及调试方法的介绍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/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7227" y="1137022"/>
            <a:ext cx="792480" cy="28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本地调试</a:t>
            </a: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2921000" y="3722687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04</a:t>
            </a: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059546" y="1534921"/>
            <a:ext cx="5536789" cy="8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当线上某个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js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/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css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出现问题，我们可以用代理的方式，将远程的文件代理到本地来实现远程映射调试。其实除了这个功能，还可以作为抓包工具，这在移动端是很重要的。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2059305" y="2653030"/>
            <a:ext cx="44088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zh-CN" altLang="en-US" sz="1200" b="1" dirty="0">
                <a:solidFill>
                  <a:srgbClr val="EA5514"/>
                </a:solidFill>
                <a:sym typeface="+mn-ea"/>
              </a:rPr>
              <a:t>推荐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：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Mac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[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charles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Proxy](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  <a:hlinkClick r:id="rId2"/>
              </a:rPr>
              <a:t>http://www.charlesproxy.com/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）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Windows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用户使用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  <a:hlinkClick r:id="rId3"/>
              </a:rPr>
              <a:t>fiddle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305" y="915035"/>
            <a:ext cx="246507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zh-CN" sz="2400" b="1" dirty="0">
                <a:solidFill>
                  <a:srgbClr val="EA5514"/>
                </a:solidFill>
              </a:rPr>
              <a:t>远程映射本地调试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Rectangle 42"/>
          <p:cNvSpPr>
            <a:spLocks noChangeArrowheads="1"/>
          </p:cNvSpPr>
          <p:nvPr/>
        </p:nvSpPr>
        <p:spPr bwMode="auto">
          <a:xfrm>
            <a:off x="2060762" y="3697566"/>
            <a:ext cx="440880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zh-CN" altLang="en-US" sz="1200" b="1" dirty="0" smtClean="0">
                <a:solidFill>
                  <a:srgbClr val="A9D25A"/>
                </a:solidFill>
                <a:sym typeface="+mn-ea"/>
              </a:rPr>
              <a:t>文</a:t>
            </a:r>
            <a:r>
              <a:rPr lang="zh-CN" altLang="en-US" sz="1200" b="1" dirty="0">
                <a:solidFill>
                  <a:srgbClr val="A9D25A"/>
                </a:solidFill>
                <a:sym typeface="+mn-ea"/>
              </a:rPr>
              <a:t>章</a:t>
            </a:r>
            <a:r>
              <a:rPr lang="zh-CN" altLang="en-US" sz="1200" b="1" dirty="0" smtClean="0">
                <a:solidFill>
                  <a:srgbClr val="A9D25A"/>
                </a:solidFill>
                <a:sym typeface="+mn-ea"/>
              </a:rPr>
              <a:t>推荐：</a:t>
            </a:r>
            <a:endParaRPr lang="en-US" altLang="zh-CN" sz="1200" b="1" dirty="0" smtClean="0">
              <a:solidFill>
                <a:srgbClr val="A9D25A"/>
              </a:solidFill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lang="en-US" altLang="zh-CN" sz="1000" b="1" dirty="0" smtClean="0">
              <a:solidFill>
                <a:srgbClr val="A9D25A"/>
              </a:solidFill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  <a:hlinkClick r:id="rId4"/>
              </a:rPr>
              <a:t>http://www.cnblogs.com/tankxiao/archive/2012/02/06/2337728.html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  <a:hlinkClick r:id="rId5"/>
              </a:rPr>
              <a:t>http://www.cnblogs.com/TankXiao/p/3063871.html</a:t>
            </a:r>
            <a:endParaRPr lang="zh-C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01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6" grpId="0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  <p:bldP spid="2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bldLvl="0" animBg="1"/>
          <p:bldP spid="26646" grpId="0" bldLvl="0" animBg="1"/>
          <p:bldP spid="26646" grpId="1" bldLvl="0" animBg="1"/>
          <p:bldP spid="26657" grpId="0" bldLvl="0" animBg="1"/>
          <p:bldP spid="26657" grpId="1" bldLvl="0" animBg="1"/>
          <p:bldP spid="26660" grpId="0" bldLvl="0" animBg="1"/>
          <p:bldP spid="26664" grpId="0" bldLvl="0" animBg="1"/>
          <p:bldP spid="26665" grpId="0" bldLvl="0" animBg="1"/>
          <p:bldP spid="26666" grpId="0"/>
          <p:bldP spid="26667" grpId="0"/>
          <p:bldP spid="44" grpId="0" bldLvl="0" animBg="1"/>
          <p:bldP spid="44" grpId="1" bldLvl="0" animBg="1"/>
          <p:bldP spid="45" grpId="0" bldLvl="0" animBg="1"/>
          <p:bldP spid="45" grpId="1" bldLvl="0" animBg="1"/>
          <p:bldP spid="46" grpId="0" bldLvl="0" animBg="1"/>
          <p:bldP spid="46" grpId="1" bldLvl="0" animBg="1"/>
          <p:bldP spid="47" grpId="0" bldLvl="0" animBg="1"/>
          <p:bldP spid="47" grpId="1" bldLvl="0" animBg="1"/>
          <p:bldP spid="48" grpId="0"/>
          <p:bldP spid="48" grpId="1"/>
          <p:bldP spid="49" grpId="0"/>
          <p:bldP spid="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3358" y="113702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2058826" y="1507956"/>
            <a:ext cx="515551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这个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界面带有一段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代码，用于拼接两个输入框中的字符串，并且弹出窗口显示。</a:t>
            </a:r>
            <a:endParaRPr lang="zh-CN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28004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 smtClean="0">
                <a:solidFill>
                  <a:srgbClr val="EA5514"/>
                </a:solidFill>
              </a:rPr>
              <a:t>带有</a:t>
            </a:r>
            <a:r>
              <a:rPr lang="zh-CN" altLang="en-US" sz="2400" b="1" dirty="0">
                <a:solidFill>
                  <a:srgbClr val="EA5514"/>
                </a:solidFill>
              </a:rPr>
              <a:t>简单逻辑的</a:t>
            </a:r>
            <a:r>
              <a:rPr lang="zh-CN" altLang="en-US" sz="2400" b="1" dirty="0" smtClean="0">
                <a:solidFill>
                  <a:srgbClr val="EA5514"/>
                </a:solidFill>
              </a:rPr>
              <a:t>界面</a:t>
            </a:r>
            <a:endParaRPr lang="zh-CN" altLang="en-US" sz="2400" b="1" dirty="0">
              <a:solidFill>
                <a:srgbClr val="EA5514"/>
              </a:solidFill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26" y="1914921"/>
            <a:ext cx="5704762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3358" y="113702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2059546" y="1534921"/>
            <a:ext cx="5608798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由于静态界面不能实现保存数据等功能，出现了很多服务端技术，早期的有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CGI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Gateway Interface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，多数用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语言或者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Perl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实现的），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（使用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VBScript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或者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（使用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等等，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等语言也常被用于这类用途。</a:t>
            </a: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2059546" y="2647331"/>
            <a:ext cx="41764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有了这类技术，在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中就可以使用表单的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功能提交数据了，比如：</a:t>
            </a:r>
            <a:endParaRPr lang="zh-CN" altLang="zh-CN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结合服务端技术的混合编程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46" y="3108375"/>
            <a:ext cx="5380952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5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66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66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5" grpId="0"/>
          <p:bldP spid="26666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3358" y="113702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3808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结合服务端技术的混合编程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Rectangle 41"/>
          <p:cNvSpPr>
            <a:spLocks noChangeArrowheads="1"/>
          </p:cNvSpPr>
          <p:nvPr/>
        </p:nvSpPr>
        <p:spPr bwMode="auto">
          <a:xfrm>
            <a:off x="2049181" y="1450587"/>
            <a:ext cx="5608798" cy="10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在这个阶段，由于客户端和服务端的职责未作明确的划分，比如生成一个字符串，可以由前端的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做，也可以由服务端语言做，所以通常在一个界面里，会有两种语言混杂在一起，用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&lt;%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%&gt;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标记的部分会在服务端执行，输出结果，甚至经常有把数据库连接的代码跟页面代码混杂在一起的情况，给维护带来较大的不便。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81" y="2711463"/>
            <a:ext cx="5580952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23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Freeform 21"/>
          <p:cNvSpPr>
            <a:spLocks/>
          </p:cNvSpPr>
          <p:nvPr/>
        </p:nvSpPr>
        <p:spPr bwMode="auto">
          <a:xfrm>
            <a:off x="758825" y="914772"/>
            <a:ext cx="655638" cy="1455737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819150" y="1792808"/>
            <a:ext cx="534988" cy="5302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57" name="Freeform 33"/>
          <p:cNvSpPr>
            <a:spLocks noEditPoints="1"/>
          </p:cNvSpPr>
          <p:nvPr/>
        </p:nvSpPr>
        <p:spPr bwMode="auto">
          <a:xfrm>
            <a:off x="969963" y="1926009"/>
            <a:ext cx="233362" cy="2381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83358" y="113702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刀耕火种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2059547" y="914772"/>
            <a:ext cx="4096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b="1" dirty="0">
                <a:solidFill>
                  <a:srgbClr val="EA5514"/>
                </a:solidFill>
              </a:rPr>
              <a:t>组件化的萌芽</a:t>
            </a: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什么是前端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458144" y="2313185"/>
            <a:ext cx="1948655" cy="1946276"/>
            <a:chOff x="3573463" y="1865947"/>
            <a:chExt cx="1948655" cy="1946276"/>
          </a:xfrm>
        </p:grpSpPr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573463" y="1865947"/>
              <a:ext cx="974725" cy="973138"/>
            </a:xfrm>
            <a:custGeom>
              <a:avLst/>
              <a:gdLst>
                <a:gd name="T0" fmla="*/ 282 w 565"/>
                <a:gd name="T1" fmla="*/ 0 h 565"/>
                <a:gd name="T2" fmla="*/ 0 w 565"/>
                <a:gd name="T3" fmla="*/ 0 h 565"/>
                <a:gd name="T4" fmla="*/ 0 w 565"/>
                <a:gd name="T5" fmla="*/ 283 h 565"/>
                <a:gd name="T6" fmla="*/ 282 w 565"/>
                <a:gd name="T7" fmla="*/ 565 h 565"/>
                <a:gd name="T8" fmla="*/ 565 w 565"/>
                <a:gd name="T9" fmla="*/ 565 h 565"/>
                <a:gd name="T10" fmla="*/ 565 w 565"/>
                <a:gd name="T11" fmla="*/ 283 h 565"/>
                <a:gd name="T12" fmla="*/ 282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6" y="565"/>
                    <a:pt x="282" y="565"/>
                  </a:cubicBez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8" y="0"/>
                    <a:pt x="282" y="0"/>
                  </a:cubicBezTo>
                  <a:close/>
                </a:path>
              </a:pathLst>
            </a:custGeom>
            <a:solidFill>
              <a:srgbClr val="A9D25A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547393" y="2839085"/>
              <a:ext cx="974725" cy="973138"/>
            </a:xfrm>
            <a:custGeom>
              <a:avLst/>
              <a:gdLst>
                <a:gd name="T0" fmla="*/ 282 w 565"/>
                <a:gd name="T1" fmla="*/ 0 h 565"/>
                <a:gd name="T2" fmla="*/ 0 w 565"/>
                <a:gd name="T3" fmla="*/ 0 h 565"/>
                <a:gd name="T4" fmla="*/ 0 w 565"/>
                <a:gd name="T5" fmla="*/ 283 h 565"/>
                <a:gd name="T6" fmla="*/ 282 w 565"/>
                <a:gd name="T7" fmla="*/ 565 h 565"/>
                <a:gd name="T8" fmla="*/ 565 w 565"/>
                <a:gd name="T9" fmla="*/ 565 h 565"/>
                <a:gd name="T10" fmla="*/ 565 w 565"/>
                <a:gd name="T11" fmla="*/ 283 h 565"/>
                <a:gd name="T12" fmla="*/ 282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6" y="565"/>
                    <a:pt x="282" y="565"/>
                  </a:cubicBez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8" y="0"/>
                    <a:pt x="282" y="0"/>
                  </a:cubicBezTo>
                  <a:close/>
                </a:path>
              </a:pathLst>
            </a:custGeom>
            <a:noFill/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99543" y="2313185"/>
            <a:ext cx="1944563" cy="1946276"/>
            <a:chOff x="3614862" y="1865947"/>
            <a:chExt cx="1944563" cy="1946276"/>
          </a:xfrm>
        </p:grpSpPr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586288" y="1865947"/>
              <a:ext cx="973137" cy="973138"/>
            </a:xfrm>
            <a:custGeom>
              <a:avLst/>
              <a:gdLst>
                <a:gd name="T0" fmla="*/ 283 w 565"/>
                <a:gd name="T1" fmla="*/ 0 h 565"/>
                <a:gd name="T2" fmla="*/ 565 w 565"/>
                <a:gd name="T3" fmla="*/ 0 h 565"/>
                <a:gd name="T4" fmla="*/ 565 w 565"/>
                <a:gd name="T5" fmla="*/ 283 h 565"/>
                <a:gd name="T6" fmla="*/ 283 w 565"/>
                <a:gd name="T7" fmla="*/ 565 h 565"/>
                <a:gd name="T8" fmla="*/ 0 w 565"/>
                <a:gd name="T9" fmla="*/ 565 h 565"/>
                <a:gd name="T10" fmla="*/ 0 w 565"/>
                <a:gd name="T11" fmla="*/ 283 h 565"/>
                <a:gd name="T12" fmla="*/ 283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9" y="565"/>
                    <a:pt x="283" y="56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614862" y="2839085"/>
              <a:ext cx="973137" cy="973138"/>
            </a:xfrm>
            <a:custGeom>
              <a:avLst/>
              <a:gdLst>
                <a:gd name="T0" fmla="*/ 283 w 565"/>
                <a:gd name="T1" fmla="*/ 0 h 565"/>
                <a:gd name="T2" fmla="*/ 565 w 565"/>
                <a:gd name="T3" fmla="*/ 0 h 565"/>
                <a:gd name="T4" fmla="*/ 565 w 565"/>
                <a:gd name="T5" fmla="*/ 283 h 565"/>
                <a:gd name="T6" fmla="*/ 283 w 565"/>
                <a:gd name="T7" fmla="*/ 565 h 565"/>
                <a:gd name="T8" fmla="*/ 0 w 565"/>
                <a:gd name="T9" fmla="*/ 565 h 565"/>
                <a:gd name="T10" fmla="*/ 0 w 565"/>
                <a:gd name="T11" fmla="*/ 283 h 565"/>
                <a:gd name="T12" fmla="*/ 283 w 565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9" y="565"/>
                    <a:pt x="283" y="565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noFill/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458144" y="2352872"/>
            <a:ext cx="1949450" cy="1946276"/>
            <a:chOff x="3573463" y="1905634"/>
            <a:chExt cx="1949450" cy="1946276"/>
          </a:xfrm>
        </p:grpSpPr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3573463" y="2878772"/>
              <a:ext cx="974725" cy="973138"/>
            </a:xfrm>
            <a:custGeom>
              <a:avLst/>
              <a:gdLst>
                <a:gd name="T0" fmla="*/ 282 w 565"/>
                <a:gd name="T1" fmla="*/ 565 h 565"/>
                <a:gd name="T2" fmla="*/ 0 w 565"/>
                <a:gd name="T3" fmla="*/ 565 h 565"/>
                <a:gd name="T4" fmla="*/ 0 w 565"/>
                <a:gd name="T5" fmla="*/ 283 h 565"/>
                <a:gd name="T6" fmla="*/ 282 w 565"/>
                <a:gd name="T7" fmla="*/ 0 h 565"/>
                <a:gd name="T8" fmla="*/ 565 w 565"/>
                <a:gd name="T9" fmla="*/ 0 h 565"/>
                <a:gd name="T10" fmla="*/ 565 w 565"/>
                <a:gd name="T11" fmla="*/ 283 h 565"/>
                <a:gd name="T12" fmla="*/ 282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565"/>
                  </a:move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6" y="0"/>
                    <a:pt x="282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8" y="565"/>
                    <a:pt x="282" y="565"/>
                  </a:cubicBez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4548188" y="1905634"/>
              <a:ext cx="974725" cy="973138"/>
            </a:xfrm>
            <a:custGeom>
              <a:avLst/>
              <a:gdLst>
                <a:gd name="T0" fmla="*/ 282 w 565"/>
                <a:gd name="T1" fmla="*/ 565 h 565"/>
                <a:gd name="T2" fmla="*/ 0 w 565"/>
                <a:gd name="T3" fmla="*/ 565 h 565"/>
                <a:gd name="T4" fmla="*/ 0 w 565"/>
                <a:gd name="T5" fmla="*/ 283 h 565"/>
                <a:gd name="T6" fmla="*/ 282 w 565"/>
                <a:gd name="T7" fmla="*/ 0 h 565"/>
                <a:gd name="T8" fmla="*/ 565 w 565"/>
                <a:gd name="T9" fmla="*/ 0 h 565"/>
                <a:gd name="T10" fmla="*/ 565 w 565"/>
                <a:gd name="T11" fmla="*/ 283 h 565"/>
                <a:gd name="T12" fmla="*/ 282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2" y="565"/>
                  </a:moveTo>
                  <a:cubicBezTo>
                    <a:pt x="0" y="565"/>
                    <a:pt x="0" y="565"/>
                    <a:pt x="0" y="56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127"/>
                    <a:pt x="126" y="0"/>
                    <a:pt x="282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439"/>
                    <a:pt x="438" y="565"/>
                    <a:pt x="282" y="565"/>
                  </a:cubicBezTo>
                  <a:close/>
                </a:path>
              </a:pathLst>
            </a:custGeom>
            <a:noFill/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98402" y="2352872"/>
            <a:ext cx="1945704" cy="1946276"/>
            <a:chOff x="3613721" y="1905634"/>
            <a:chExt cx="1945704" cy="1946276"/>
          </a:xfrm>
        </p:grpSpPr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4586288" y="2878772"/>
              <a:ext cx="973137" cy="973138"/>
            </a:xfrm>
            <a:custGeom>
              <a:avLst/>
              <a:gdLst>
                <a:gd name="T0" fmla="*/ 283 w 565"/>
                <a:gd name="T1" fmla="*/ 565 h 565"/>
                <a:gd name="T2" fmla="*/ 565 w 565"/>
                <a:gd name="T3" fmla="*/ 565 h 565"/>
                <a:gd name="T4" fmla="*/ 565 w 565"/>
                <a:gd name="T5" fmla="*/ 283 h 565"/>
                <a:gd name="T6" fmla="*/ 283 w 565"/>
                <a:gd name="T7" fmla="*/ 0 h 565"/>
                <a:gd name="T8" fmla="*/ 0 w 565"/>
                <a:gd name="T9" fmla="*/ 0 h 565"/>
                <a:gd name="T10" fmla="*/ 0 w 565"/>
                <a:gd name="T11" fmla="*/ 283 h 565"/>
                <a:gd name="T12" fmla="*/ 283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565"/>
                  </a:move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9" y="0"/>
                    <a:pt x="2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7" y="565"/>
                    <a:pt x="283" y="565"/>
                  </a:cubicBezTo>
                  <a:close/>
                </a:path>
              </a:pathLst>
            </a:custGeom>
            <a:solidFill>
              <a:srgbClr val="FBE22D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613721" y="1905634"/>
              <a:ext cx="973137" cy="973138"/>
            </a:xfrm>
            <a:custGeom>
              <a:avLst/>
              <a:gdLst>
                <a:gd name="T0" fmla="*/ 283 w 565"/>
                <a:gd name="T1" fmla="*/ 565 h 565"/>
                <a:gd name="T2" fmla="*/ 565 w 565"/>
                <a:gd name="T3" fmla="*/ 565 h 565"/>
                <a:gd name="T4" fmla="*/ 565 w 565"/>
                <a:gd name="T5" fmla="*/ 283 h 565"/>
                <a:gd name="T6" fmla="*/ 283 w 565"/>
                <a:gd name="T7" fmla="*/ 0 h 565"/>
                <a:gd name="T8" fmla="*/ 0 w 565"/>
                <a:gd name="T9" fmla="*/ 0 h 565"/>
                <a:gd name="T10" fmla="*/ 0 w 565"/>
                <a:gd name="T11" fmla="*/ 283 h 565"/>
                <a:gd name="T12" fmla="*/ 283 w 565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65">
                  <a:moveTo>
                    <a:pt x="283" y="565"/>
                  </a:moveTo>
                  <a:cubicBezTo>
                    <a:pt x="565" y="565"/>
                    <a:pt x="565" y="565"/>
                    <a:pt x="565" y="565"/>
                  </a:cubicBezTo>
                  <a:cubicBezTo>
                    <a:pt x="565" y="283"/>
                    <a:pt x="565" y="283"/>
                    <a:pt x="565" y="283"/>
                  </a:cubicBezTo>
                  <a:cubicBezTo>
                    <a:pt x="565" y="127"/>
                    <a:pt x="439" y="0"/>
                    <a:pt x="2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439"/>
                    <a:pt x="127" y="565"/>
                    <a:pt x="283" y="565"/>
                  </a:cubicBezTo>
                  <a:close/>
                </a:path>
              </a:pathLst>
            </a:custGeom>
            <a:noFill/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2535806" y="2621160"/>
            <a:ext cx="358775" cy="358775"/>
          </a:xfrm>
          <a:prstGeom prst="ellipse">
            <a:avLst/>
          </a:prstGeom>
          <a:solidFill>
            <a:srgbClr val="A9D25A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Freeform 30"/>
          <p:cNvSpPr>
            <a:spLocks noEditPoints="1"/>
          </p:cNvSpPr>
          <p:nvPr/>
        </p:nvSpPr>
        <p:spPr bwMode="auto">
          <a:xfrm>
            <a:off x="2632644" y="2719585"/>
            <a:ext cx="166687" cy="166688"/>
          </a:xfrm>
          <a:custGeom>
            <a:avLst/>
            <a:gdLst>
              <a:gd name="T0" fmla="*/ 96 w 97"/>
              <a:gd name="T1" fmla="*/ 6 h 97"/>
              <a:gd name="T2" fmla="*/ 65 w 97"/>
              <a:gd name="T3" fmla="*/ 94 h 97"/>
              <a:gd name="T4" fmla="*/ 61 w 97"/>
              <a:gd name="T5" fmla="*/ 97 h 97"/>
              <a:gd name="T6" fmla="*/ 59 w 97"/>
              <a:gd name="T7" fmla="*/ 96 h 97"/>
              <a:gd name="T8" fmla="*/ 2 w 97"/>
              <a:gd name="T9" fmla="*/ 38 h 97"/>
              <a:gd name="T10" fmla="*/ 2 w 97"/>
              <a:gd name="T11" fmla="*/ 33 h 97"/>
              <a:gd name="T12" fmla="*/ 3 w 97"/>
              <a:gd name="T13" fmla="*/ 32 h 97"/>
              <a:gd name="T14" fmla="*/ 91 w 97"/>
              <a:gd name="T15" fmla="*/ 1 h 97"/>
              <a:gd name="T16" fmla="*/ 96 w 97"/>
              <a:gd name="T17" fmla="*/ 3 h 97"/>
              <a:gd name="T18" fmla="*/ 96 w 97"/>
              <a:gd name="T19" fmla="*/ 6 h 97"/>
              <a:gd name="T20" fmla="*/ 12 w 97"/>
              <a:gd name="T21" fmla="*/ 37 h 97"/>
              <a:gd name="T22" fmla="*/ 12 w 97"/>
              <a:gd name="T23" fmla="*/ 37 h 97"/>
              <a:gd name="T24" fmla="*/ 44 w 97"/>
              <a:gd name="T25" fmla="*/ 50 h 97"/>
              <a:gd name="T26" fmla="*/ 81 w 97"/>
              <a:gd name="T27" fmla="*/ 13 h 97"/>
              <a:gd name="T28" fmla="*/ 12 w 97"/>
              <a:gd name="T29" fmla="*/ 37 h 97"/>
              <a:gd name="T30" fmla="*/ 47 w 97"/>
              <a:gd name="T31" fmla="*/ 54 h 97"/>
              <a:gd name="T32" fmla="*/ 47 w 97"/>
              <a:gd name="T33" fmla="*/ 54 h 97"/>
              <a:gd name="T34" fmla="*/ 60 w 97"/>
              <a:gd name="T35" fmla="*/ 85 h 97"/>
              <a:gd name="T36" fmla="*/ 85 w 97"/>
              <a:gd name="T37" fmla="*/ 16 h 97"/>
              <a:gd name="T38" fmla="*/ 47 w 97"/>
              <a:gd name="T39" fmla="*/ 54 h 97"/>
              <a:gd name="T40" fmla="*/ 52 w 97"/>
              <a:gd name="T41" fmla="*/ 78 h 97"/>
              <a:gd name="T42" fmla="*/ 52 w 97"/>
              <a:gd name="T43" fmla="*/ 78 h 97"/>
              <a:gd name="T44" fmla="*/ 42 w 97"/>
              <a:gd name="T45" fmla="*/ 55 h 97"/>
              <a:gd name="T46" fmla="*/ 19 w 97"/>
              <a:gd name="T47" fmla="*/ 45 h 97"/>
              <a:gd name="T48" fmla="*/ 34 w 97"/>
              <a:gd name="T49" fmla="*/ 60 h 97"/>
              <a:gd name="T50" fmla="*/ 34 w 97"/>
              <a:gd name="T51" fmla="*/ 60 h 97"/>
              <a:gd name="T52" fmla="*/ 37 w 97"/>
              <a:gd name="T53" fmla="*/ 63 h 97"/>
              <a:gd name="T54" fmla="*/ 38 w 97"/>
              <a:gd name="T55" fmla="*/ 64 h 97"/>
              <a:gd name="T56" fmla="*/ 52 w 97"/>
              <a:gd name="T57" fmla="*/ 7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7" h="97">
                <a:moveTo>
                  <a:pt x="96" y="6"/>
                </a:moveTo>
                <a:cubicBezTo>
                  <a:pt x="65" y="94"/>
                  <a:pt x="65" y="94"/>
                  <a:pt x="65" y="94"/>
                </a:cubicBezTo>
                <a:cubicBezTo>
                  <a:pt x="65" y="96"/>
                  <a:pt x="63" y="97"/>
                  <a:pt x="61" y="97"/>
                </a:cubicBezTo>
                <a:cubicBezTo>
                  <a:pt x="60" y="96"/>
                  <a:pt x="59" y="96"/>
                  <a:pt x="59" y="96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7"/>
                  <a:pt x="0" y="34"/>
                  <a:pt x="2" y="33"/>
                </a:cubicBezTo>
                <a:cubicBezTo>
                  <a:pt x="2" y="32"/>
                  <a:pt x="2" y="32"/>
                  <a:pt x="3" y="32"/>
                </a:cubicBezTo>
                <a:cubicBezTo>
                  <a:pt x="91" y="1"/>
                  <a:pt x="91" y="1"/>
                  <a:pt x="91" y="1"/>
                </a:cubicBezTo>
                <a:cubicBezTo>
                  <a:pt x="93" y="0"/>
                  <a:pt x="96" y="1"/>
                  <a:pt x="96" y="3"/>
                </a:cubicBezTo>
                <a:cubicBezTo>
                  <a:pt x="97" y="4"/>
                  <a:pt x="97" y="5"/>
                  <a:pt x="96" y="6"/>
                </a:cubicBezTo>
                <a:close/>
                <a:moveTo>
                  <a:pt x="12" y="37"/>
                </a:moveTo>
                <a:cubicBezTo>
                  <a:pt x="12" y="37"/>
                  <a:pt x="12" y="37"/>
                  <a:pt x="12" y="37"/>
                </a:cubicBezTo>
                <a:cubicBezTo>
                  <a:pt x="44" y="50"/>
                  <a:pt x="44" y="50"/>
                  <a:pt x="44" y="50"/>
                </a:cubicBezTo>
                <a:cubicBezTo>
                  <a:pt x="81" y="13"/>
                  <a:pt x="81" y="13"/>
                  <a:pt x="81" y="13"/>
                </a:cubicBezTo>
                <a:cubicBezTo>
                  <a:pt x="12" y="37"/>
                  <a:pt x="12" y="37"/>
                  <a:pt x="12" y="37"/>
                </a:cubicBezTo>
                <a:close/>
                <a:moveTo>
                  <a:pt x="47" y="54"/>
                </a:moveTo>
                <a:cubicBezTo>
                  <a:pt x="47" y="54"/>
                  <a:pt x="47" y="54"/>
                  <a:pt x="47" y="54"/>
                </a:cubicBezTo>
                <a:cubicBezTo>
                  <a:pt x="60" y="85"/>
                  <a:pt x="60" y="85"/>
                  <a:pt x="60" y="85"/>
                </a:cubicBezTo>
                <a:cubicBezTo>
                  <a:pt x="85" y="16"/>
                  <a:pt x="85" y="16"/>
                  <a:pt x="85" y="16"/>
                </a:cubicBezTo>
                <a:cubicBezTo>
                  <a:pt x="47" y="54"/>
                  <a:pt x="47" y="54"/>
                  <a:pt x="47" y="54"/>
                </a:cubicBezTo>
                <a:close/>
                <a:moveTo>
                  <a:pt x="52" y="78"/>
                </a:moveTo>
                <a:cubicBezTo>
                  <a:pt x="52" y="78"/>
                  <a:pt x="52" y="78"/>
                  <a:pt x="52" y="78"/>
                </a:cubicBezTo>
                <a:cubicBezTo>
                  <a:pt x="42" y="55"/>
                  <a:pt x="42" y="55"/>
                  <a:pt x="42" y="55"/>
                </a:cubicBezTo>
                <a:cubicBezTo>
                  <a:pt x="19" y="45"/>
                  <a:pt x="19" y="45"/>
                  <a:pt x="19" y="45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7" y="63"/>
                  <a:pt x="37" y="63"/>
                  <a:pt x="37" y="63"/>
                </a:cubicBezTo>
                <a:cubicBezTo>
                  <a:pt x="38" y="64"/>
                  <a:pt x="38" y="64"/>
                  <a:pt x="38" y="64"/>
                </a:cubicBezTo>
                <a:cubicBezTo>
                  <a:pt x="52" y="78"/>
                  <a:pt x="52" y="78"/>
                  <a:pt x="52" y="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Oval 31"/>
          <p:cNvSpPr>
            <a:spLocks noChangeArrowheads="1"/>
          </p:cNvSpPr>
          <p:nvPr/>
        </p:nvSpPr>
        <p:spPr bwMode="auto">
          <a:xfrm>
            <a:off x="2535806" y="3633985"/>
            <a:ext cx="358775" cy="358775"/>
          </a:xfrm>
          <a:prstGeom prst="ellipse">
            <a:avLst/>
          </a:prstGeom>
          <a:solidFill>
            <a:srgbClr val="98D2E3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Oval 32"/>
          <p:cNvSpPr>
            <a:spLocks noChangeArrowheads="1"/>
          </p:cNvSpPr>
          <p:nvPr/>
        </p:nvSpPr>
        <p:spPr bwMode="auto">
          <a:xfrm>
            <a:off x="5971156" y="2621160"/>
            <a:ext cx="358775" cy="358775"/>
          </a:xfrm>
          <a:prstGeom prst="ellipse">
            <a:avLst/>
          </a:prstGeom>
          <a:solidFill>
            <a:srgbClr val="EA5514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5971156" y="3633985"/>
            <a:ext cx="358775" cy="358775"/>
          </a:xfrm>
          <a:prstGeom prst="ellipse">
            <a:avLst/>
          </a:prstGeom>
          <a:solidFill>
            <a:srgbClr val="FBE22D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Freeform 34"/>
          <p:cNvSpPr>
            <a:spLocks noEditPoints="1"/>
          </p:cNvSpPr>
          <p:nvPr/>
        </p:nvSpPr>
        <p:spPr bwMode="auto">
          <a:xfrm>
            <a:off x="6064819" y="2716410"/>
            <a:ext cx="174625" cy="173038"/>
          </a:xfrm>
          <a:custGeom>
            <a:avLst/>
            <a:gdLst>
              <a:gd name="T0" fmla="*/ 96 w 101"/>
              <a:gd name="T1" fmla="*/ 12 h 101"/>
              <a:gd name="T2" fmla="*/ 101 w 101"/>
              <a:gd name="T3" fmla="*/ 25 h 101"/>
              <a:gd name="T4" fmla="*/ 96 w 101"/>
              <a:gd name="T5" fmla="*/ 37 h 101"/>
              <a:gd name="T6" fmla="*/ 81 w 101"/>
              <a:gd name="T7" fmla="*/ 52 h 101"/>
              <a:gd name="T8" fmla="*/ 69 w 101"/>
              <a:gd name="T9" fmla="*/ 57 h 101"/>
              <a:gd name="T10" fmla="*/ 56 w 101"/>
              <a:gd name="T11" fmla="*/ 52 h 101"/>
              <a:gd name="T12" fmla="*/ 51 w 101"/>
              <a:gd name="T13" fmla="*/ 56 h 101"/>
              <a:gd name="T14" fmla="*/ 57 w 101"/>
              <a:gd name="T15" fmla="*/ 69 h 101"/>
              <a:gd name="T16" fmla="*/ 51 w 101"/>
              <a:gd name="T17" fmla="*/ 82 h 101"/>
              <a:gd name="T18" fmla="*/ 24 w 101"/>
              <a:gd name="T19" fmla="*/ 101 h 101"/>
              <a:gd name="T20" fmla="*/ 5 w 101"/>
              <a:gd name="T21" fmla="*/ 90 h 101"/>
              <a:gd name="T22" fmla="*/ 0 w 101"/>
              <a:gd name="T23" fmla="*/ 77 h 101"/>
              <a:gd name="T24" fmla="*/ 5 w 101"/>
              <a:gd name="T25" fmla="*/ 64 h 101"/>
              <a:gd name="T26" fmla="*/ 5 w 101"/>
              <a:gd name="T27" fmla="*/ 64 h 101"/>
              <a:gd name="T28" fmla="*/ 32 w 101"/>
              <a:gd name="T29" fmla="*/ 45 h 101"/>
              <a:gd name="T30" fmla="*/ 45 w 101"/>
              <a:gd name="T31" fmla="*/ 50 h 101"/>
              <a:gd name="T32" fmla="*/ 45 w 101"/>
              <a:gd name="T33" fmla="*/ 50 h 101"/>
              <a:gd name="T34" fmla="*/ 49 w 101"/>
              <a:gd name="T35" fmla="*/ 45 h 101"/>
              <a:gd name="T36" fmla="*/ 44 w 101"/>
              <a:gd name="T37" fmla="*/ 32 h 101"/>
              <a:gd name="T38" fmla="*/ 49 w 101"/>
              <a:gd name="T39" fmla="*/ 20 h 101"/>
              <a:gd name="T40" fmla="*/ 64 w 101"/>
              <a:gd name="T41" fmla="*/ 5 h 101"/>
              <a:gd name="T42" fmla="*/ 89 w 101"/>
              <a:gd name="T43" fmla="*/ 5 h 101"/>
              <a:gd name="T44" fmla="*/ 90 w 101"/>
              <a:gd name="T45" fmla="*/ 18 h 101"/>
              <a:gd name="T46" fmla="*/ 84 w 101"/>
              <a:gd name="T47" fmla="*/ 11 h 101"/>
              <a:gd name="T48" fmla="*/ 76 w 101"/>
              <a:gd name="T49" fmla="*/ 8 h 101"/>
              <a:gd name="T50" fmla="*/ 69 w 101"/>
              <a:gd name="T51" fmla="*/ 11 h 101"/>
              <a:gd name="T52" fmla="*/ 52 w 101"/>
              <a:gd name="T53" fmla="*/ 32 h 101"/>
              <a:gd name="T54" fmla="*/ 55 w 101"/>
              <a:gd name="T55" fmla="*/ 40 h 101"/>
              <a:gd name="T56" fmla="*/ 55 w 101"/>
              <a:gd name="T57" fmla="*/ 40 h 101"/>
              <a:gd name="T58" fmla="*/ 68 w 101"/>
              <a:gd name="T59" fmla="*/ 33 h 101"/>
              <a:gd name="T60" fmla="*/ 61 w 101"/>
              <a:gd name="T61" fmla="*/ 46 h 101"/>
              <a:gd name="T62" fmla="*/ 62 w 101"/>
              <a:gd name="T63" fmla="*/ 46 h 101"/>
              <a:gd name="T64" fmla="*/ 76 w 101"/>
              <a:gd name="T65" fmla="*/ 46 h 101"/>
              <a:gd name="T66" fmla="*/ 90 w 101"/>
              <a:gd name="T67" fmla="*/ 32 h 101"/>
              <a:gd name="T68" fmla="*/ 93 w 101"/>
              <a:gd name="T69" fmla="*/ 25 h 101"/>
              <a:gd name="T70" fmla="*/ 90 w 101"/>
              <a:gd name="T71" fmla="*/ 18 h 101"/>
              <a:gd name="T72" fmla="*/ 46 w 101"/>
              <a:gd name="T73" fmla="*/ 62 h 101"/>
              <a:gd name="T74" fmla="*/ 38 w 101"/>
              <a:gd name="T75" fmla="*/ 68 h 101"/>
              <a:gd name="T76" fmla="*/ 33 w 101"/>
              <a:gd name="T77" fmla="*/ 63 h 101"/>
              <a:gd name="T78" fmla="*/ 39 w 101"/>
              <a:gd name="T79" fmla="*/ 55 h 101"/>
              <a:gd name="T80" fmla="*/ 39 w 101"/>
              <a:gd name="T81" fmla="*/ 55 h 101"/>
              <a:gd name="T82" fmla="*/ 25 w 101"/>
              <a:gd name="T83" fmla="*/ 55 h 101"/>
              <a:gd name="T84" fmla="*/ 10 w 101"/>
              <a:gd name="T85" fmla="*/ 70 h 101"/>
              <a:gd name="T86" fmla="*/ 8 w 101"/>
              <a:gd name="T87" fmla="*/ 77 h 101"/>
              <a:gd name="T88" fmla="*/ 17 w 101"/>
              <a:gd name="T89" fmla="*/ 91 h 101"/>
              <a:gd name="T90" fmla="*/ 32 w 101"/>
              <a:gd name="T91" fmla="*/ 91 h 101"/>
              <a:gd name="T92" fmla="*/ 46 w 101"/>
              <a:gd name="T93" fmla="*/ 77 h 101"/>
              <a:gd name="T94" fmla="*/ 49 w 101"/>
              <a:gd name="T95" fmla="*/ 6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" h="101">
                <a:moveTo>
                  <a:pt x="89" y="6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9" y="15"/>
                  <a:pt x="101" y="20"/>
                  <a:pt x="101" y="25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1" y="29"/>
                  <a:pt x="99" y="34"/>
                  <a:pt x="96" y="37"/>
                </a:cubicBezTo>
                <a:cubicBezTo>
                  <a:pt x="95" y="38"/>
                  <a:pt x="95" y="38"/>
                  <a:pt x="95" y="38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78" y="55"/>
                  <a:pt x="73" y="57"/>
                  <a:pt x="69" y="57"/>
                </a:cubicBezTo>
                <a:cubicBezTo>
                  <a:pt x="64" y="57"/>
                  <a:pt x="60" y="55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5" y="60"/>
                  <a:pt x="57" y="65"/>
                  <a:pt x="57" y="69"/>
                </a:cubicBezTo>
                <a:cubicBezTo>
                  <a:pt x="57" y="74"/>
                  <a:pt x="55" y="78"/>
                  <a:pt x="51" y="82"/>
                </a:cubicBezTo>
                <a:cubicBezTo>
                  <a:pt x="51" y="82"/>
                  <a:pt x="51" y="82"/>
                  <a:pt x="51" y="82"/>
                </a:cubicBezTo>
                <a:cubicBezTo>
                  <a:pt x="37" y="96"/>
                  <a:pt x="37" y="96"/>
                  <a:pt x="37" y="96"/>
                </a:cubicBezTo>
                <a:cubicBezTo>
                  <a:pt x="34" y="100"/>
                  <a:pt x="29" y="101"/>
                  <a:pt x="24" y="101"/>
                </a:cubicBezTo>
                <a:cubicBezTo>
                  <a:pt x="20" y="101"/>
                  <a:pt x="15" y="100"/>
                  <a:pt x="12" y="96"/>
                </a:cubicBezTo>
                <a:cubicBezTo>
                  <a:pt x="5" y="90"/>
                  <a:pt x="5" y="90"/>
                  <a:pt x="5" y="90"/>
                </a:cubicBezTo>
                <a:cubicBezTo>
                  <a:pt x="5" y="90"/>
                  <a:pt x="5" y="90"/>
                  <a:pt x="5" y="90"/>
                </a:cubicBezTo>
                <a:cubicBezTo>
                  <a:pt x="2" y="86"/>
                  <a:pt x="0" y="81"/>
                  <a:pt x="0" y="77"/>
                </a:cubicBezTo>
                <a:cubicBezTo>
                  <a:pt x="0" y="72"/>
                  <a:pt x="2" y="68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19" y="50"/>
                  <a:pt x="19" y="50"/>
                  <a:pt x="19" y="50"/>
                </a:cubicBezTo>
                <a:cubicBezTo>
                  <a:pt x="23" y="46"/>
                  <a:pt x="27" y="45"/>
                  <a:pt x="32" y="45"/>
                </a:cubicBezTo>
                <a:cubicBezTo>
                  <a:pt x="37" y="45"/>
                  <a:pt x="41" y="46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46"/>
                  <a:pt x="50" y="46"/>
                  <a:pt x="50" y="46"/>
                </a:cubicBezTo>
                <a:cubicBezTo>
                  <a:pt x="49" y="45"/>
                  <a:pt x="49" y="45"/>
                  <a:pt x="49" y="45"/>
                </a:cubicBezTo>
                <a:cubicBezTo>
                  <a:pt x="46" y="42"/>
                  <a:pt x="44" y="37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28"/>
                  <a:pt x="46" y="23"/>
                  <a:pt x="49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64" y="5"/>
                  <a:pt x="64" y="5"/>
                  <a:pt x="64" y="5"/>
                </a:cubicBezTo>
                <a:cubicBezTo>
                  <a:pt x="67" y="2"/>
                  <a:pt x="72" y="0"/>
                  <a:pt x="76" y="0"/>
                </a:cubicBezTo>
                <a:cubicBezTo>
                  <a:pt x="81" y="0"/>
                  <a:pt x="86" y="2"/>
                  <a:pt x="89" y="5"/>
                </a:cubicBezTo>
                <a:cubicBezTo>
                  <a:pt x="89" y="6"/>
                  <a:pt x="89" y="6"/>
                  <a:pt x="89" y="6"/>
                </a:cubicBezTo>
                <a:close/>
                <a:moveTo>
                  <a:pt x="90" y="18"/>
                </a:moveTo>
                <a:cubicBezTo>
                  <a:pt x="90" y="18"/>
                  <a:pt x="90" y="18"/>
                  <a:pt x="90" y="18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4" y="11"/>
                  <a:pt x="84" y="11"/>
                </a:cubicBezTo>
                <a:cubicBezTo>
                  <a:pt x="82" y="9"/>
                  <a:pt x="79" y="8"/>
                  <a:pt x="76" y="8"/>
                </a:cubicBezTo>
                <a:cubicBezTo>
                  <a:pt x="74" y="8"/>
                  <a:pt x="71" y="9"/>
                  <a:pt x="69" y="11"/>
                </a:cubicBezTo>
                <a:cubicBezTo>
                  <a:pt x="69" y="11"/>
                  <a:pt x="69" y="11"/>
                  <a:pt x="69" y="11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7"/>
                  <a:pt x="52" y="30"/>
                  <a:pt x="52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5"/>
                  <a:pt x="53" y="38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62" y="33"/>
                  <a:pt x="62" y="33"/>
                  <a:pt x="62" y="33"/>
                </a:cubicBezTo>
                <a:cubicBezTo>
                  <a:pt x="64" y="32"/>
                  <a:pt x="66" y="32"/>
                  <a:pt x="68" y="33"/>
                </a:cubicBezTo>
                <a:cubicBezTo>
                  <a:pt x="69" y="35"/>
                  <a:pt x="69" y="37"/>
                  <a:pt x="68" y="39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3" y="48"/>
                  <a:pt x="66" y="49"/>
                  <a:pt x="69" y="49"/>
                </a:cubicBezTo>
                <a:cubicBezTo>
                  <a:pt x="71" y="49"/>
                  <a:pt x="74" y="48"/>
                  <a:pt x="76" y="46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32"/>
                  <a:pt x="90" y="32"/>
                  <a:pt x="90" y="32"/>
                </a:cubicBezTo>
                <a:cubicBezTo>
                  <a:pt x="92" y="30"/>
                  <a:pt x="93" y="27"/>
                  <a:pt x="93" y="25"/>
                </a:cubicBezTo>
                <a:cubicBezTo>
                  <a:pt x="93" y="25"/>
                  <a:pt x="93" y="25"/>
                  <a:pt x="93" y="25"/>
                </a:cubicBezTo>
                <a:cubicBezTo>
                  <a:pt x="93" y="22"/>
                  <a:pt x="92" y="20"/>
                  <a:pt x="90" y="18"/>
                </a:cubicBezTo>
                <a:cubicBezTo>
                  <a:pt x="90" y="18"/>
                  <a:pt x="90" y="18"/>
                  <a:pt x="90" y="18"/>
                </a:cubicBezTo>
                <a:close/>
                <a:moveTo>
                  <a:pt x="46" y="62"/>
                </a:moveTo>
                <a:cubicBezTo>
                  <a:pt x="46" y="62"/>
                  <a:pt x="46" y="62"/>
                  <a:pt x="46" y="62"/>
                </a:cubicBezTo>
                <a:cubicBezTo>
                  <a:pt x="45" y="61"/>
                  <a:pt x="45" y="61"/>
                  <a:pt x="45" y="61"/>
                </a:cubicBezTo>
                <a:cubicBezTo>
                  <a:pt x="38" y="68"/>
                  <a:pt x="38" y="68"/>
                  <a:pt x="38" y="68"/>
                </a:cubicBezTo>
                <a:cubicBezTo>
                  <a:pt x="37" y="70"/>
                  <a:pt x="34" y="70"/>
                  <a:pt x="33" y="68"/>
                </a:cubicBezTo>
                <a:cubicBezTo>
                  <a:pt x="31" y="67"/>
                  <a:pt x="31" y="64"/>
                  <a:pt x="33" y="63"/>
                </a:cubicBezTo>
                <a:cubicBezTo>
                  <a:pt x="40" y="56"/>
                  <a:pt x="40" y="56"/>
                  <a:pt x="40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7" y="53"/>
                  <a:pt x="35" y="52"/>
                  <a:pt x="32" y="52"/>
                </a:cubicBezTo>
                <a:cubicBezTo>
                  <a:pt x="29" y="52"/>
                  <a:pt x="27" y="53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8" y="72"/>
                  <a:pt x="8" y="74"/>
                  <a:pt x="8" y="77"/>
                </a:cubicBezTo>
                <a:cubicBezTo>
                  <a:pt x="8" y="79"/>
                  <a:pt x="8" y="82"/>
                  <a:pt x="10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9" y="93"/>
                  <a:pt x="22" y="94"/>
                  <a:pt x="24" y="94"/>
                </a:cubicBezTo>
                <a:cubicBezTo>
                  <a:pt x="27" y="94"/>
                  <a:pt x="30" y="93"/>
                  <a:pt x="32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6"/>
                  <a:pt x="46" y="76"/>
                  <a:pt x="46" y="76"/>
                </a:cubicBezTo>
                <a:cubicBezTo>
                  <a:pt x="48" y="74"/>
                  <a:pt x="49" y="72"/>
                  <a:pt x="49" y="69"/>
                </a:cubicBezTo>
                <a:cubicBezTo>
                  <a:pt x="49" y="67"/>
                  <a:pt x="48" y="64"/>
                  <a:pt x="46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Freeform 35"/>
          <p:cNvSpPr>
            <a:spLocks noEditPoints="1"/>
          </p:cNvSpPr>
          <p:nvPr/>
        </p:nvSpPr>
        <p:spPr bwMode="auto">
          <a:xfrm>
            <a:off x="6064819" y="3722885"/>
            <a:ext cx="174625" cy="182563"/>
          </a:xfrm>
          <a:custGeom>
            <a:avLst/>
            <a:gdLst>
              <a:gd name="T0" fmla="*/ 86 w 101"/>
              <a:gd name="T1" fmla="*/ 14 h 106"/>
              <a:gd name="T2" fmla="*/ 89 w 101"/>
              <a:gd name="T3" fmla="*/ 83 h 106"/>
              <a:gd name="T4" fmla="*/ 93 w 101"/>
              <a:gd name="T5" fmla="*/ 53 h 106"/>
              <a:gd name="T6" fmla="*/ 76 w 101"/>
              <a:gd name="T7" fmla="*/ 71 h 106"/>
              <a:gd name="T8" fmla="*/ 74 w 101"/>
              <a:gd name="T9" fmla="*/ 53 h 106"/>
              <a:gd name="T10" fmla="*/ 29 w 101"/>
              <a:gd name="T11" fmla="*/ 70 h 106"/>
              <a:gd name="T12" fmla="*/ 22 w 101"/>
              <a:gd name="T13" fmla="*/ 53 h 106"/>
              <a:gd name="T14" fmla="*/ 18 w 101"/>
              <a:gd name="T15" fmla="*/ 78 h 106"/>
              <a:gd name="T16" fmla="*/ 0 w 101"/>
              <a:gd name="T17" fmla="*/ 50 h 106"/>
              <a:gd name="T18" fmla="*/ 50 w 101"/>
              <a:gd name="T19" fmla="*/ 0 h 106"/>
              <a:gd name="T20" fmla="*/ 66 w 101"/>
              <a:gd name="T21" fmla="*/ 91 h 106"/>
              <a:gd name="T22" fmla="*/ 62 w 101"/>
              <a:gd name="T23" fmla="*/ 106 h 106"/>
              <a:gd name="T24" fmla="*/ 39 w 101"/>
              <a:gd name="T25" fmla="*/ 106 h 106"/>
              <a:gd name="T26" fmla="*/ 35 w 101"/>
              <a:gd name="T27" fmla="*/ 102 h 106"/>
              <a:gd name="T28" fmla="*/ 23 w 101"/>
              <a:gd name="T29" fmla="*/ 91 h 106"/>
              <a:gd name="T30" fmla="*/ 20 w 101"/>
              <a:gd name="T31" fmla="*/ 85 h 106"/>
              <a:gd name="T32" fmla="*/ 53 w 101"/>
              <a:gd name="T33" fmla="*/ 57 h 106"/>
              <a:gd name="T34" fmla="*/ 80 w 101"/>
              <a:gd name="T35" fmla="*/ 85 h 106"/>
              <a:gd name="T36" fmla="*/ 78 w 101"/>
              <a:gd name="T37" fmla="*/ 91 h 106"/>
              <a:gd name="T38" fmla="*/ 66 w 101"/>
              <a:gd name="T39" fmla="*/ 91 h 106"/>
              <a:gd name="T40" fmla="*/ 58 w 101"/>
              <a:gd name="T41" fmla="*/ 98 h 106"/>
              <a:gd name="T42" fmla="*/ 58 w 101"/>
              <a:gd name="T43" fmla="*/ 87 h 106"/>
              <a:gd name="T44" fmla="*/ 68 w 101"/>
              <a:gd name="T45" fmla="*/ 83 h 106"/>
              <a:gd name="T46" fmla="*/ 33 w 101"/>
              <a:gd name="T47" fmla="*/ 83 h 106"/>
              <a:gd name="T48" fmla="*/ 39 w 101"/>
              <a:gd name="T49" fmla="*/ 83 h 106"/>
              <a:gd name="T50" fmla="*/ 43 w 101"/>
              <a:gd name="T51" fmla="*/ 98 h 106"/>
              <a:gd name="T52" fmla="*/ 81 w 101"/>
              <a:gd name="T53" fmla="*/ 20 h 106"/>
              <a:gd name="T54" fmla="*/ 80 w 101"/>
              <a:gd name="T55" fmla="*/ 19 h 106"/>
              <a:gd name="T56" fmla="*/ 78 w 101"/>
              <a:gd name="T57" fmla="*/ 48 h 106"/>
              <a:gd name="T58" fmla="*/ 81 w 101"/>
              <a:gd name="T59" fmla="*/ 20 h 106"/>
              <a:gd name="T60" fmla="*/ 76 w 101"/>
              <a:gd name="T61" fmla="*/ 16 h 106"/>
              <a:gd name="T62" fmla="*/ 71 w 101"/>
              <a:gd name="T63" fmla="*/ 16 h 106"/>
              <a:gd name="T64" fmla="*/ 76 w 101"/>
              <a:gd name="T65" fmla="*/ 16 h 106"/>
              <a:gd name="T66" fmla="*/ 57 w 101"/>
              <a:gd name="T67" fmla="*/ 8 h 106"/>
              <a:gd name="T68" fmla="*/ 53 w 101"/>
              <a:gd name="T69" fmla="*/ 24 h 106"/>
              <a:gd name="T70" fmla="*/ 68 w 101"/>
              <a:gd name="T71" fmla="*/ 20 h 106"/>
              <a:gd name="T72" fmla="*/ 57 w 101"/>
              <a:gd name="T73" fmla="*/ 8 h 106"/>
              <a:gd name="T74" fmla="*/ 48 w 101"/>
              <a:gd name="T75" fmla="*/ 8 h 106"/>
              <a:gd name="T76" fmla="*/ 34 w 101"/>
              <a:gd name="T77" fmla="*/ 18 h 106"/>
              <a:gd name="T78" fmla="*/ 35 w 101"/>
              <a:gd name="T79" fmla="*/ 21 h 106"/>
              <a:gd name="T80" fmla="*/ 48 w 101"/>
              <a:gd name="T81" fmla="*/ 8 h 106"/>
              <a:gd name="T82" fmla="*/ 34 w 101"/>
              <a:gd name="T83" fmla="*/ 11 h 106"/>
              <a:gd name="T84" fmla="*/ 29 w 101"/>
              <a:gd name="T85" fmla="*/ 18 h 106"/>
              <a:gd name="T86" fmla="*/ 34 w 101"/>
              <a:gd name="T87" fmla="*/ 11 h 106"/>
              <a:gd name="T88" fmla="*/ 21 w 101"/>
              <a:gd name="T89" fmla="*/ 19 h 106"/>
              <a:gd name="T90" fmla="*/ 8 w 101"/>
              <a:gd name="T91" fmla="*/ 48 h 106"/>
              <a:gd name="T92" fmla="*/ 27 w 101"/>
              <a:gd name="T93" fmla="*/ 23 h 106"/>
              <a:gd name="T94" fmla="*/ 69 w 101"/>
              <a:gd name="T95" fmla="*/ 25 h 106"/>
              <a:gd name="T96" fmla="*/ 67 w 101"/>
              <a:gd name="T97" fmla="*/ 26 h 106"/>
              <a:gd name="T98" fmla="*/ 53 w 101"/>
              <a:gd name="T99" fmla="*/ 48 h 106"/>
              <a:gd name="T100" fmla="*/ 69 w 101"/>
              <a:gd name="T101" fmla="*/ 25 h 106"/>
              <a:gd name="T102" fmla="*/ 48 w 101"/>
              <a:gd name="T103" fmla="*/ 29 h 106"/>
              <a:gd name="T104" fmla="*/ 31 w 101"/>
              <a:gd name="T105" fmla="*/ 25 h 106"/>
              <a:gd name="T106" fmla="*/ 48 w 101"/>
              <a:gd name="T107" fmla="*/ 4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1" h="106">
                <a:moveTo>
                  <a:pt x="50" y="0"/>
                </a:moveTo>
                <a:cubicBezTo>
                  <a:pt x="64" y="0"/>
                  <a:pt x="77" y="5"/>
                  <a:pt x="86" y="14"/>
                </a:cubicBezTo>
                <a:cubicBezTo>
                  <a:pt x="95" y="24"/>
                  <a:pt x="101" y="36"/>
                  <a:pt x="101" y="50"/>
                </a:cubicBezTo>
                <a:cubicBezTo>
                  <a:pt x="101" y="63"/>
                  <a:pt x="96" y="74"/>
                  <a:pt x="89" y="83"/>
                </a:cubicBezTo>
                <a:cubicBezTo>
                  <a:pt x="86" y="87"/>
                  <a:pt x="80" y="82"/>
                  <a:pt x="83" y="78"/>
                </a:cubicBezTo>
                <a:cubicBezTo>
                  <a:pt x="89" y="71"/>
                  <a:pt x="93" y="62"/>
                  <a:pt x="93" y="53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9"/>
                  <a:pt x="77" y="65"/>
                  <a:pt x="76" y="71"/>
                </a:cubicBezTo>
                <a:cubicBezTo>
                  <a:pt x="75" y="74"/>
                  <a:pt x="70" y="73"/>
                  <a:pt x="71" y="70"/>
                </a:cubicBezTo>
                <a:cubicBezTo>
                  <a:pt x="73" y="65"/>
                  <a:pt x="74" y="59"/>
                  <a:pt x="74" y="53"/>
                </a:cubicBezTo>
                <a:cubicBezTo>
                  <a:pt x="54" y="53"/>
                  <a:pt x="46" y="53"/>
                  <a:pt x="27" y="53"/>
                </a:cubicBezTo>
                <a:cubicBezTo>
                  <a:pt x="27" y="59"/>
                  <a:pt x="28" y="65"/>
                  <a:pt x="29" y="70"/>
                </a:cubicBezTo>
                <a:cubicBezTo>
                  <a:pt x="30" y="73"/>
                  <a:pt x="26" y="74"/>
                  <a:pt x="25" y="70"/>
                </a:cubicBezTo>
                <a:cubicBezTo>
                  <a:pt x="23" y="65"/>
                  <a:pt x="23" y="59"/>
                  <a:pt x="22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62"/>
                  <a:pt x="12" y="71"/>
                  <a:pt x="18" y="78"/>
                </a:cubicBezTo>
                <a:cubicBezTo>
                  <a:pt x="21" y="82"/>
                  <a:pt x="15" y="87"/>
                  <a:pt x="12" y="83"/>
                </a:cubicBezTo>
                <a:cubicBezTo>
                  <a:pt x="4" y="74"/>
                  <a:pt x="0" y="63"/>
                  <a:pt x="0" y="50"/>
                </a:cubicBezTo>
                <a:cubicBezTo>
                  <a:pt x="0" y="36"/>
                  <a:pt x="5" y="24"/>
                  <a:pt x="15" y="14"/>
                </a:cubicBezTo>
                <a:cubicBezTo>
                  <a:pt x="24" y="5"/>
                  <a:pt x="36" y="0"/>
                  <a:pt x="50" y="0"/>
                </a:cubicBezTo>
                <a:close/>
                <a:moveTo>
                  <a:pt x="66" y="91"/>
                </a:moveTo>
                <a:cubicBezTo>
                  <a:pt x="66" y="91"/>
                  <a:pt x="66" y="91"/>
                  <a:pt x="66" y="9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6" y="104"/>
                  <a:pt x="64" y="106"/>
                  <a:pt x="62" y="106"/>
                </a:cubicBezTo>
                <a:cubicBezTo>
                  <a:pt x="62" y="106"/>
                  <a:pt x="62" y="106"/>
                  <a:pt x="62" y="106"/>
                </a:cubicBezTo>
                <a:cubicBezTo>
                  <a:pt x="39" y="106"/>
                  <a:pt x="39" y="106"/>
                  <a:pt x="39" y="106"/>
                </a:cubicBezTo>
                <a:cubicBezTo>
                  <a:pt x="37" y="106"/>
                  <a:pt x="35" y="104"/>
                  <a:pt x="35" y="102"/>
                </a:cubicBezTo>
                <a:cubicBezTo>
                  <a:pt x="35" y="102"/>
                  <a:pt x="35" y="102"/>
                  <a:pt x="35" y="102"/>
                </a:cubicBezTo>
                <a:cubicBezTo>
                  <a:pt x="35" y="91"/>
                  <a:pt x="35" y="91"/>
                  <a:pt x="35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1" y="91"/>
                  <a:pt x="19" y="90"/>
                  <a:pt x="19" y="87"/>
                </a:cubicBezTo>
                <a:cubicBezTo>
                  <a:pt x="19" y="86"/>
                  <a:pt x="20" y="85"/>
                  <a:pt x="20" y="85"/>
                </a:cubicBezTo>
                <a:cubicBezTo>
                  <a:pt x="48" y="57"/>
                  <a:pt x="48" y="57"/>
                  <a:pt x="48" y="57"/>
                </a:cubicBezTo>
                <a:cubicBezTo>
                  <a:pt x="49" y="56"/>
                  <a:pt x="52" y="56"/>
                  <a:pt x="53" y="57"/>
                </a:cubicBezTo>
                <a:cubicBezTo>
                  <a:pt x="53" y="58"/>
                  <a:pt x="53" y="58"/>
                  <a:pt x="53" y="58"/>
                </a:cubicBezTo>
                <a:cubicBezTo>
                  <a:pt x="80" y="85"/>
                  <a:pt x="80" y="85"/>
                  <a:pt x="80" y="85"/>
                </a:cubicBezTo>
                <a:cubicBezTo>
                  <a:pt x="82" y="86"/>
                  <a:pt x="82" y="89"/>
                  <a:pt x="80" y="90"/>
                </a:cubicBezTo>
                <a:cubicBezTo>
                  <a:pt x="79" y="91"/>
                  <a:pt x="79" y="91"/>
                  <a:pt x="78" y="91"/>
                </a:cubicBezTo>
                <a:cubicBezTo>
                  <a:pt x="77" y="91"/>
                  <a:pt x="77" y="91"/>
                  <a:pt x="77" y="91"/>
                </a:cubicBezTo>
                <a:cubicBezTo>
                  <a:pt x="66" y="91"/>
                  <a:pt x="66" y="91"/>
                  <a:pt x="66" y="91"/>
                </a:cubicBezTo>
                <a:close/>
                <a:moveTo>
                  <a:pt x="58" y="98"/>
                </a:moveTo>
                <a:cubicBezTo>
                  <a:pt x="58" y="98"/>
                  <a:pt x="58" y="98"/>
                  <a:pt x="58" y="98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5"/>
                  <a:pt x="60" y="83"/>
                  <a:pt x="62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50" y="66"/>
                  <a:pt x="50" y="66"/>
                  <a:pt x="50" y="66"/>
                </a:cubicBezTo>
                <a:cubicBezTo>
                  <a:pt x="33" y="83"/>
                  <a:pt x="33" y="83"/>
                  <a:pt x="33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41" y="83"/>
                  <a:pt x="43" y="85"/>
                  <a:pt x="43" y="87"/>
                </a:cubicBezTo>
                <a:cubicBezTo>
                  <a:pt x="43" y="98"/>
                  <a:pt x="43" y="98"/>
                  <a:pt x="43" y="98"/>
                </a:cubicBezTo>
                <a:cubicBezTo>
                  <a:pt x="58" y="98"/>
                  <a:pt x="58" y="98"/>
                  <a:pt x="58" y="98"/>
                </a:cubicBezTo>
                <a:close/>
                <a:moveTo>
                  <a:pt x="81" y="20"/>
                </a:moveTo>
                <a:cubicBezTo>
                  <a:pt x="81" y="20"/>
                  <a:pt x="81" y="20"/>
                  <a:pt x="81" y="20"/>
                </a:cubicBezTo>
                <a:cubicBezTo>
                  <a:pt x="80" y="20"/>
                  <a:pt x="80" y="19"/>
                  <a:pt x="80" y="19"/>
                </a:cubicBezTo>
                <a:cubicBezTo>
                  <a:pt x="78" y="20"/>
                  <a:pt x="76" y="22"/>
                  <a:pt x="74" y="23"/>
                </a:cubicBezTo>
                <a:cubicBezTo>
                  <a:pt x="76" y="30"/>
                  <a:pt x="78" y="39"/>
                  <a:pt x="78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37"/>
                  <a:pt x="88" y="27"/>
                  <a:pt x="81" y="20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3" y="14"/>
                  <a:pt x="70" y="12"/>
                  <a:pt x="67" y="11"/>
                </a:cubicBezTo>
                <a:cubicBezTo>
                  <a:pt x="68" y="12"/>
                  <a:pt x="70" y="14"/>
                  <a:pt x="71" y="16"/>
                </a:cubicBezTo>
                <a:cubicBezTo>
                  <a:pt x="71" y="17"/>
                  <a:pt x="71" y="18"/>
                  <a:pt x="72" y="18"/>
                </a:cubicBezTo>
                <a:cubicBezTo>
                  <a:pt x="73" y="18"/>
                  <a:pt x="75" y="17"/>
                  <a:pt x="76" y="16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6" y="8"/>
                  <a:pt x="54" y="8"/>
                  <a:pt x="53" y="8"/>
                </a:cubicBezTo>
                <a:cubicBezTo>
                  <a:pt x="53" y="24"/>
                  <a:pt x="53" y="24"/>
                  <a:pt x="53" y="24"/>
                </a:cubicBezTo>
                <a:cubicBezTo>
                  <a:pt x="57" y="24"/>
                  <a:pt x="62" y="23"/>
                  <a:pt x="66" y="21"/>
                </a:cubicBezTo>
                <a:cubicBezTo>
                  <a:pt x="66" y="21"/>
                  <a:pt x="67" y="21"/>
                  <a:pt x="68" y="20"/>
                </a:cubicBezTo>
                <a:cubicBezTo>
                  <a:pt x="67" y="20"/>
                  <a:pt x="67" y="19"/>
                  <a:pt x="66" y="18"/>
                </a:cubicBezTo>
                <a:cubicBezTo>
                  <a:pt x="64" y="14"/>
                  <a:pt x="61" y="10"/>
                  <a:pt x="57" y="8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6" y="8"/>
                  <a:pt x="45" y="8"/>
                  <a:pt x="43" y="8"/>
                </a:cubicBezTo>
                <a:cubicBezTo>
                  <a:pt x="40" y="10"/>
                  <a:pt x="37" y="14"/>
                  <a:pt x="34" y="18"/>
                </a:cubicBezTo>
                <a:cubicBezTo>
                  <a:pt x="34" y="19"/>
                  <a:pt x="33" y="20"/>
                  <a:pt x="33" y="20"/>
                </a:cubicBezTo>
                <a:cubicBezTo>
                  <a:pt x="34" y="21"/>
                  <a:pt x="34" y="21"/>
                  <a:pt x="35" y="21"/>
                </a:cubicBezTo>
                <a:cubicBezTo>
                  <a:pt x="39" y="23"/>
                  <a:pt x="43" y="24"/>
                  <a:pt x="48" y="24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34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2"/>
                  <a:pt x="28" y="14"/>
                  <a:pt x="25" y="16"/>
                </a:cubicBezTo>
                <a:cubicBezTo>
                  <a:pt x="26" y="17"/>
                  <a:pt x="28" y="18"/>
                  <a:pt x="29" y="18"/>
                </a:cubicBezTo>
                <a:cubicBezTo>
                  <a:pt x="29" y="18"/>
                  <a:pt x="30" y="17"/>
                  <a:pt x="30" y="16"/>
                </a:cubicBezTo>
                <a:cubicBezTo>
                  <a:pt x="31" y="14"/>
                  <a:pt x="32" y="12"/>
                  <a:pt x="34" y="11"/>
                </a:cubicBezTo>
                <a:close/>
                <a:moveTo>
                  <a:pt x="21" y="19"/>
                </a:move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0" y="20"/>
                  <a:pt x="20" y="20"/>
                </a:cubicBezTo>
                <a:cubicBezTo>
                  <a:pt x="13" y="27"/>
                  <a:pt x="8" y="37"/>
                  <a:pt x="8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3" y="39"/>
                  <a:pt x="24" y="30"/>
                  <a:pt x="27" y="23"/>
                </a:cubicBezTo>
                <a:cubicBezTo>
                  <a:pt x="25" y="22"/>
                  <a:pt x="23" y="20"/>
                  <a:pt x="21" y="19"/>
                </a:cubicBezTo>
                <a:close/>
                <a:moveTo>
                  <a:pt x="69" y="25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8" y="25"/>
                  <a:pt x="67" y="26"/>
                </a:cubicBezTo>
                <a:cubicBezTo>
                  <a:pt x="63" y="27"/>
                  <a:pt x="58" y="28"/>
                  <a:pt x="53" y="29"/>
                </a:cubicBezTo>
                <a:cubicBezTo>
                  <a:pt x="53" y="48"/>
                  <a:pt x="53" y="48"/>
                  <a:pt x="53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73" y="39"/>
                  <a:pt x="72" y="31"/>
                  <a:pt x="69" y="25"/>
                </a:cubicBezTo>
                <a:close/>
                <a:moveTo>
                  <a:pt x="48" y="29"/>
                </a:moveTo>
                <a:cubicBezTo>
                  <a:pt x="48" y="29"/>
                  <a:pt x="48" y="29"/>
                  <a:pt x="48" y="29"/>
                </a:cubicBezTo>
                <a:cubicBezTo>
                  <a:pt x="43" y="28"/>
                  <a:pt x="38" y="27"/>
                  <a:pt x="33" y="26"/>
                </a:cubicBezTo>
                <a:cubicBezTo>
                  <a:pt x="33" y="25"/>
                  <a:pt x="32" y="25"/>
                  <a:pt x="31" y="25"/>
                </a:cubicBezTo>
                <a:cubicBezTo>
                  <a:pt x="29" y="31"/>
                  <a:pt x="27" y="39"/>
                  <a:pt x="27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29"/>
                  <a:pt x="48" y="29"/>
                  <a:pt x="48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reeform 36"/>
          <p:cNvSpPr>
            <a:spLocks noEditPoints="1"/>
          </p:cNvSpPr>
          <p:nvPr/>
        </p:nvSpPr>
        <p:spPr bwMode="auto">
          <a:xfrm>
            <a:off x="2629469" y="3730823"/>
            <a:ext cx="173037" cy="163512"/>
          </a:xfrm>
          <a:custGeom>
            <a:avLst/>
            <a:gdLst>
              <a:gd name="T0" fmla="*/ 29 w 101"/>
              <a:gd name="T1" fmla="*/ 79 h 95"/>
              <a:gd name="T2" fmla="*/ 86 w 101"/>
              <a:gd name="T3" fmla="*/ 76 h 95"/>
              <a:gd name="T4" fmla="*/ 86 w 101"/>
              <a:gd name="T5" fmla="*/ 81 h 95"/>
              <a:gd name="T6" fmla="*/ 31 w 101"/>
              <a:gd name="T7" fmla="*/ 13 h 95"/>
              <a:gd name="T8" fmla="*/ 29 w 101"/>
              <a:gd name="T9" fmla="*/ 16 h 95"/>
              <a:gd name="T10" fmla="*/ 29 w 101"/>
              <a:gd name="T11" fmla="*/ 32 h 95"/>
              <a:gd name="T12" fmla="*/ 31 w 101"/>
              <a:gd name="T13" fmla="*/ 34 h 95"/>
              <a:gd name="T14" fmla="*/ 86 w 101"/>
              <a:gd name="T15" fmla="*/ 34 h 95"/>
              <a:gd name="T16" fmla="*/ 89 w 101"/>
              <a:gd name="T17" fmla="*/ 16 h 95"/>
              <a:gd name="T18" fmla="*/ 86 w 101"/>
              <a:gd name="T19" fmla="*/ 13 h 95"/>
              <a:gd name="T20" fmla="*/ 33 w 101"/>
              <a:gd name="T21" fmla="*/ 30 h 95"/>
              <a:gd name="T22" fmla="*/ 33 w 101"/>
              <a:gd name="T23" fmla="*/ 18 h 95"/>
              <a:gd name="T24" fmla="*/ 84 w 101"/>
              <a:gd name="T25" fmla="*/ 30 h 95"/>
              <a:gd name="T26" fmla="*/ 16 w 101"/>
              <a:gd name="T27" fmla="*/ 29 h 95"/>
              <a:gd name="T28" fmla="*/ 8 w 101"/>
              <a:gd name="T29" fmla="*/ 29 h 95"/>
              <a:gd name="T30" fmla="*/ 16 w 101"/>
              <a:gd name="T31" fmla="*/ 83 h 95"/>
              <a:gd name="T32" fmla="*/ 12 w 101"/>
              <a:gd name="T33" fmla="*/ 95 h 95"/>
              <a:gd name="T34" fmla="*/ 3 w 101"/>
              <a:gd name="T35" fmla="*/ 92 h 95"/>
              <a:gd name="T36" fmla="*/ 0 w 101"/>
              <a:gd name="T37" fmla="*/ 83 h 95"/>
              <a:gd name="T38" fmla="*/ 0 w 101"/>
              <a:gd name="T39" fmla="*/ 25 h 95"/>
              <a:gd name="T40" fmla="*/ 16 w 101"/>
              <a:gd name="T41" fmla="*/ 21 h 95"/>
              <a:gd name="T42" fmla="*/ 20 w 101"/>
              <a:gd name="T43" fmla="*/ 0 h 95"/>
              <a:gd name="T44" fmla="*/ 97 w 101"/>
              <a:gd name="T45" fmla="*/ 0 h 95"/>
              <a:gd name="T46" fmla="*/ 101 w 101"/>
              <a:gd name="T47" fmla="*/ 4 h 95"/>
              <a:gd name="T48" fmla="*/ 98 w 101"/>
              <a:gd name="T49" fmla="*/ 92 h 95"/>
              <a:gd name="T50" fmla="*/ 89 w 101"/>
              <a:gd name="T51" fmla="*/ 95 h 95"/>
              <a:gd name="T52" fmla="*/ 12 w 101"/>
              <a:gd name="T53" fmla="*/ 95 h 95"/>
              <a:gd name="T54" fmla="*/ 93 w 101"/>
              <a:gd name="T55" fmla="*/ 83 h 95"/>
              <a:gd name="T56" fmla="*/ 93 w 101"/>
              <a:gd name="T57" fmla="*/ 8 h 95"/>
              <a:gd name="T58" fmla="*/ 24 w 101"/>
              <a:gd name="T59" fmla="*/ 83 h 95"/>
              <a:gd name="T60" fmla="*/ 89 w 101"/>
              <a:gd name="T61" fmla="*/ 88 h 95"/>
              <a:gd name="T62" fmla="*/ 92 w 101"/>
              <a:gd name="T63" fmla="*/ 86 h 95"/>
              <a:gd name="T64" fmla="*/ 61 w 101"/>
              <a:gd name="T65" fmla="*/ 39 h 95"/>
              <a:gd name="T66" fmla="*/ 61 w 101"/>
              <a:gd name="T67" fmla="*/ 39 h 95"/>
              <a:gd name="T68" fmla="*/ 89 w 101"/>
              <a:gd name="T69" fmla="*/ 41 h 95"/>
              <a:gd name="T70" fmla="*/ 89 w 101"/>
              <a:gd name="T71" fmla="*/ 54 h 95"/>
              <a:gd name="T72" fmla="*/ 86 w 101"/>
              <a:gd name="T73" fmla="*/ 56 h 95"/>
              <a:gd name="T74" fmla="*/ 59 w 101"/>
              <a:gd name="T75" fmla="*/ 54 h 95"/>
              <a:gd name="T76" fmla="*/ 59 w 101"/>
              <a:gd name="T77" fmla="*/ 41 h 95"/>
              <a:gd name="T78" fmla="*/ 84 w 101"/>
              <a:gd name="T79" fmla="*/ 44 h 95"/>
              <a:gd name="T80" fmla="*/ 64 w 101"/>
              <a:gd name="T81" fmla="*/ 44 h 95"/>
              <a:gd name="T82" fmla="*/ 84 w 101"/>
              <a:gd name="T83" fmla="*/ 52 h 95"/>
              <a:gd name="T84" fmla="*/ 31 w 101"/>
              <a:gd name="T85" fmla="*/ 44 h 95"/>
              <a:gd name="T86" fmla="*/ 29 w 101"/>
              <a:gd name="T87" fmla="*/ 41 h 95"/>
              <a:gd name="T88" fmla="*/ 54 w 101"/>
              <a:gd name="T89" fmla="*/ 39 h 95"/>
              <a:gd name="T90" fmla="*/ 54 w 101"/>
              <a:gd name="T91" fmla="*/ 44 h 95"/>
              <a:gd name="T92" fmla="*/ 31 w 101"/>
              <a:gd name="T93" fmla="*/ 56 h 95"/>
              <a:gd name="T94" fmla="*/ 29 w 101"/>
              <a:gd name="T95" fmla="*/ 54 h 95"/>
              <a:gd name="T96" fmla="*/ 54 w 101"/>
              <a:gd name="T97" fmla="*/ 52 h 95"/>
              <a:gd name="T98" fmla="*/ 54 w 101"/>
              <a:gd name="T99" fmla="*/ 56 h 95"/>
              <a:gd name="T100" fmla="*/ 31 w 101"/>
              <a:gd name="T101" fmla="*/ 69 h 95"/>
              <a:gd name="T102" fmla="*/ 29 w 101"/>
              <a:gd name="T103" fmla="*/ 66 h 95"/>
              <a:gd name="T104" fmla="*/ 86 w 101"/>
              <a:gd name="T105" fmla="*/ 64 h 95"/>
              <a:gd name="T106" fmla="*/ 86 w 101"/>
              <a:gd name="T107" fmla="*/ 6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1" h="95">
                <a:moveTo>
                  <a:pt x="31" y="81"/>
                </a:moveTo>
                <a:cubicBezTo>
                  <a:pt x="30" y="81"/>
                  <a:pt x="29" y="80"/>
                  <a:pt x="29" y="79"/>
                </a:cubicBezTo>
                <a:cubicBezTo>
                  <a:pt x="29" y="78"/>
                  <a:pt x="30" y="76"/>
                  <a:pt x="31" y="76"/>
                </a:cubicBezTo>
                <a:cubicBezTo>
                  <a:pt x="86" y="76"/>
                  <a:pt x="86" y="76"/>
                  <a:pt x="86" y="76"/>
                </a:cubicBezTo>
                <a:cubicBezTo>
                  <a:pt x="87" y="76"/>
                  <a:pt x="89" y="78"/>
                  <a:pt x="89" y="79"/>
                </a:cubicBezTo>
                <a:cubicBezTo>
                  <a:pt x="89" y="80"/>
                  <a:pt x="87" y="81"/>
                  <a:pt x="86" y="81"/>
                </a:cubicBezTo>
                <a:cubicBezTo>
                  <a:pt x="31" y="81"/>
                  <a:pt x="31" y="81"/>
                  <a:pt x="31" y="81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0" y="13"/>
                  <a:pt x="29" y="14"/>
                  <a:pt x="29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30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87" y="34"/>
                  <a:pt x="89" y="33"/>
                  <a:pt x="89" y="32"/>
                </a:cubicBez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ubicBezTo>
                  <a:pt x="89" y="14"/>
                  <a:pt x="87" y="13"/>
                  <a:pt x="86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3" y="30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18"/>
                  <a:pt x="33" y="18"/>
                  <a:pt x="33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30"/>
                  <a:pt x="84" y="30"/>
                  <a:pt x="84" y="30"/>
                </a:cubicBezTo>
                <a:cubicBezTo>
                  <a:pt x="33" y="30"/>
                  <a:pt x="33" y="30"/>
                  <a:pt x="33" y="30"/>
                </a:cubicBezTo>
                <a:close/>
                <a:moveTo>
                  <a:pt x="16" y="29"/>
                </a:moveTo>
                <a:cubicBezTo>
                  <a:pt x="16" y="29"/>
                  <a:pt x="16" y="29"/>
                  <a:pt x="16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83"/>
                  <a:pt x="8" y="83"/>
                  <a:pt x="8" y="83"/>
                </a:cubicBezTo>
                <a:cubicBezTo>
                  <a:pt x="8" y="89"/>
                  <a:pt x="16" y="89"/>
                  <a:pt x="16" y="83"/>
                </a:cubicBezTo>
                <a:cubicBezTo>
                  <a:pt x="16" y="29"/>
                  <a:pt x="16" y="29"/>
                  <a:pt x="16" y="29"/>
                </a:cubicBezTo>
                <a:close/>
                <a:moveTo>
                  <a:pt x="12" y="95"/>
                </a:moveTo>
                <a:cubicBezTo>
                  <a:pt x="12" y="95"/>
                  <a:pt x="12" y="95"/>
                  <a:pt x="12" y="95"/>
                </a:cubicBezTo>
                <a:cubicBezTo>
                  <a:pt x="9" y="95"/>
                  <a:pt x="6" y="94"/>
                  <a:pt x="3" y="92"/>
                </a:cubicBezTo>
                <a:cubicBezTo>
                  <a:pt x="3" y="92"/>
                  <a:pt x="3" y="92"/>
                  <a:pt x="3" y="92"/>
                </a:cubicBezTo>
                <a:cubicBezTo>
                  <a:pt x="1" y="90"/>
                  <a:pt x="0" y="87"/>
                  <a:pt x="0" y="8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1"/>
                  <a:pt x="4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9" y="0"/>
                  <a:pt x="101" y="2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1" y="87"/>
                  <a:pt x="100" y="90"/>
                  <a:pt x="98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5" y="94"/>
                  <a:pt x="92" y="95"/>
                  <a:pt x="89" y="95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95"/>
                  <a:pt x="12" y="95"/>
                  <a:pt x="12" y="95"/>
                </a:cubicBezTo>
                <a:close/>
                <a:moveTo>
                  <a:pt x="93" y="83"/>
                </a:moveTo>
                <a:cubicBezTo>
                  <a:pt x="93" y="83"/>
                  <a:pt x="93" y="83"/>
                  <a:pt x="93" y="83"/>
                </a:cubicBezTo>
                <a:cubicBezTo>
                  <a:pt x="93" y="8"/>
                  <a:pt x="93" y="8"/>
                  <a:pt x="93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33"/>
                  <a:pt x="24" y="58"/>
                  <a:pt x="24" y="83"/>
                </a:cubicBezTo>
                <a:cubicBezTo>
                  <a:pt x="24" y="85"/>
                  <a:pt x="24" y="86"/>
                  <a:pt x="23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90" y="88"/>
                  <a:pt x="91" y="87"/>
                  <a:pt x="92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3" y="86"/>
                  <a:pt x="93" y="85"/>
                  <a:pt x="93" y="83"/>
                </a:cubicBezTo>
                <a:close/>
                <a:moveTo>
                  <a:pt x="61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7" y="39"/>
                  <a:pt x="89" y="40"/>
                  <a:pt x="89" y="41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55"/>
                  <a:pt x="87" y="56"/>
                  <a:pt x="86" y="56"/>
                </a:cubicBezTo>
                <a:cubicBezTo>
                  <a:pt x="86" y="56"/>
                  <a:pt x="86" y="56"/>
                  <a:pt x="86" y="56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6"/>
                  <a:pt x="59" y="55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0"/>
                  <a:pt x="60" y="39"/>
                  <a:pt x="61" y="39"/>
                </a:cubicBezTo>
                <a:close/>
                <a:moveTo>
                  <a:pt x="84" y="44"/>
                </a:moveTo>
                <a:cubicBezTo>
                  <a:pt x="84" y="44"/>
                  <a:pt x="84" y="44"/>
                  <a:pt x="84" y="44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52"/>
                  <a:pt x="64" y="52"/>
                  <a:pt x="6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44"/>
                  <a:pt x="84" y="44"/>
                  <a:pt x="84" y="44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1"/>
                </a:cubicBezTo>
                <a:cubicBezTo>
                  <a:pt x="29" y="40"/>
                  <a:pt x="30" y="39"/>
                  <a:pt x="3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5" y="39"/>
                  <a:pt x="56" y="40"/>
                  <a:pt x="56" y="41"/>
                </a:cubicBezTo>
                <a:cubicBezTo>
                  <a:pt x="56" y="43"/>
                  <a:pt x="55" y="44"/>
                  <a:pt x="54" y="44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31" y="56"/>
                </a:moveTo>
                <a:cubicBezTo>
                  <a:pt x="31" y="56"/>
                  <a:pt x="31" y="56"/>
                  <a:pt x="31" y="56"/>
                </a:cubicBezTo>
                <a:cubicBezTo>
                  <a:pt x="30" y="56"/>
                  <a:pt x="29" y="55"/>
                  <a:pt x="29" y="54"/>
                </a:cubicBezTo>
                <a:cubicBezTo>
                  <a:pt x="29" y="53"/>
                  <a:pt x="30" y="52"/>
                  <a:pt x="31" y="52"/>
                </a:cubicBezTo>
                <a:cubicBezTo>
                  <a:pt x="54" y="52"/>
                  <a:pt x="54" y="52"/>
                  <a:pt x="54" y="52"/>
                </a:cubicBezTo>
                <a:cubicBezTo>
                  <a:pt x="55" y="52"/>
                  <a:pt x="56" y="53"/>
                  <a:pt x="56" y="54"/>
                </a:cubicBezTo>
                <a:cubicBezTo>
                  <a:pt x="56" y="55"/>
                  <a:pt x="55" y="56"/>
                  <a:pt x="54" y="56"/>
                </a:cubicBezTo>
                <a:cubicBezTo>
                  <a:pt x="31" y="56"/>
                  <a:pt x="31" y="56"/>
                  <a:pt x="31" y="56"/>
                </a:cubicBezTo>
                <a:close/>
                <a:moveTo>
                  <a:pt x="31" y="69"/>
                </a:moveTo>
                <a:cubicBezTo>
                  <a:pt x="31" y="69"/>
                  <a:pt x="31" y="69"/>
                  <a:pt x="31" y="69"/>
                </a:cubicBezTo>
                <a:cubicBezTo>
                  <a:pt x="30" y="69"/>
                  <a:pt x="29" y="68"/>
                  <a:pt x="29" y="66"/>
                </a:cubicBezTo>
                <a:cubicBezTo>
                  <a:pt x="29" y="65"/>
                  <a:pt x="30" y="64"/>
                  <a:pt x="31" y="64"/>
                </a:cubicBezTo>
                <a:cubicBezTo>
                  <a:pt x="86" y="64"/>
                  <a:pt x="86" y="64"/>
                  <a:pt x="86" y="64"/>
                </a:cubicBezTo>
                <a:cubicBezTo>
                  <a:pt x="87" y="64"/>
                  <a:pt x="89" y="65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31" y="69"/>
                  <a:pt x="31" y="69"/>
                  <a:pt x="31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467544" y="2586235"/>
            <a:ext cx="19714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000" b="1" dirty="0" smtClean="0">
                <a:solidFill>
                  <a:srgbClr val="A9D25A"/>
                </a:solidFill>
              </a:rPr>
              <a:t>服务</a:t>
            </a:r>
            <a:r>
              <a:rPr lang="zh-CN" altLang="en-US" sz="1000" b="1" dirty="0">
                <a:solidFill>
                  <a:srgbClr val="A9D25A"/>
                </a:solidFill>
              </a:rPr>
              <a:t>端的组件化</a:t>
            </a:r>
          </a:p>
          <a:p>
            <a:pPr algn="r"/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把某一类服务端功能单独做成片段，然后其他需要的地方来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进来</a:t>
            </a:r>
          </a:p>
        </p:txBody>
      </p:sp>
      <p:sp>
        <p:nvSpPr>
          <p:cNvPr id="43" name="Rectangle 38"/>
          <p:cNvSpPr>
            <a:spLocks noChangeArrowheads="1"/>
          </p:cNvSpPr>
          <p:nvPr/>
        </p:nvSpPr>
        <p:spPr bwMode="auto">
          <a:xfrm>
            <a:off x="467544" y="3602235"/>
            <a:ext cx="19714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1000" b="1" dirty="0" smtClean="0">
                <a:solidFill>
                  <a:srgbClr val="98D2E3"/>
                </a:solidFill>
              </a:rPr>
              <a:t>界面组件化</a:t>
            </a:r>
            <a:endParaRPr lang="zh-CN" altLang="en-US" sz="1000" b="1" dirty="0">
              <a:solidFill>
                <a:srgbClr val="98D2E3"/>
              </a:solidFill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有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独立功能的界面写到一个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，然后主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界面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里用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frame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来载入</a:t>
            </a:r>
          </a:p>
        </p:txBody>
      </p: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6429944" y="2586235"/>
            <a:ext cx="23185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000" b="1" dirty="0" smtClean="0">
                <a:solidFill>
                  <a:srgbClr val="EA5514"/>
                </a:solidFill>
              </a:rPr>
              <a:t>JavaScript</a:t>
            </a:r>
            <a:r>
              <a:rPr lang="zh-CN" altLang="en-US" sz="1000" b="1" dirty="0" smtClean="0">
                <a:solidFill>
                  <a:srgbClr val="EA5514"/>
                </a:solidFill>
              </a:rPr>
              <a:t>组件化</a:t>
            </a:r>
            <a:endParaRPr lang="zh-CN" altLang="en-US" sz="1000" b="1" dirty="0">
              <a:solidFill>
                <a:srgbClr val="EA5514"/>
              </a:solidFill>
            </a:endParaRPr>
          </a:p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把某一类的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代码写到单独的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文件中，界面根据需要，引用不同的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js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文件</a:t>
            </a:r>
          </a:p>
        </p:txBody>
      </p:sp>
      <p:sp>
        <p:nvSpPr>
          <p:cNvPr id="51" name="Rectangle 40"/>
          <p:cNvSpPr>
            <a:spLocks noChangeArrowheads="1"/>
          </p:cNvSpPr>
          <p:nvPr/>
        </p:nvSpPr>
        <p:spPr bwMode="auto">
          <a:xfrm>
            <a:off x="6423594" y="3602235"/>
            <a:ext cx="23248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000" b="1" dirty="0" smtClean="0">
                <a:solidFill>
                  <a:srgbClr val="FBE22D"/>
                </a:solidFill>
              </a:rPr>
              <a:t>基于</a:t>
            </a:r>
            <a:r>
              <a:rPr lang="zh-CN" altLang="en-US" sz="1000" b="1" dirty="0">
                <a:solidFill>
                  <a:srgbClr val="FBE22D"/>
                </a:solidFill>
              </a:rPr>
              <a:t>特定浏览器的客户端</a:t>
            </a:r>
            <a:r>
              <a:rPr lang="zh-CN" altLang="en-US" sz="1000" b="1" dirty="0" smtClean="0">
                <a:solidFill>
                  <a:srgbClr val="FBE22D"/>
                </a:solidFill>
              </a:rPr>
              <a:t>组件化</a:t>
            </a:r>
            <a:endParaRPr lang="zh-CN" altLang="en-US" sz="1000" b="1" dirty="0">
              <a:solidFill>
                <a:srgbClr val="FBE22D"/>
              </a:solidFill>
            </a:endParaRPr>
          </a:p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比如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IE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浏览器的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HTC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 Component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）技术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最初是为了对已有的常用元素附加行为的，后来有些场合也用它来实现控件</a:t>
            </a:r>
          </a:p>
        </p:txBody>
      </p:sp>
      <p:sp>
        <p:nvSpPr>
          <p:cNvPr id="52" name="Rectangle 25"/>
          <p:cNvSpPr>
            <a:spLocks noChangeArrowheads="1"/>
          </p:cNvSpPr>
          <p:nvPr/>
        </p:nvSpPr>
        <p:spPr bwMode="auto">
          <a:xfrm>
            <a:off x="3833210" y="2481460"/>
            <a:ext cx="24205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</a:rPr>
              <a:t>S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sp>
        <p:nvSpPr>
          <p:cNvPr id="53" name="Rectangle 26"/>
          <p:cNvSpPr>
            <a:spLocks noChangeArrowheads="1"/>
          </p:cNvSpPr>
          <p:nvPr/>
        </p:nvSpPr>
        <p:spPr bwMode="auto">
          <a:xfrm>
            <a:off x="4677344" y="2481460"/>
            <a:ext cx="479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000" b="1" dirty="0">
                <a:solidFill>
                  <a:schemeClr val="bg1"/>
                </a:solidFill>
              </a:rPr>
              <a:t>W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3806513" y="3433960"/>
            <a:ext cx="3462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000" b="1">
                <a:solidFill>
                  <a:schemeClr val="bg1"/>
                </a:solidFill>
              </a:rPr>
              <a:t>O</a:t>
            </a:r>
            <a:endParaRPr lang="zh-CN" altLang="zh-CN" sz="4000">
              <a:solidFill>
                <a:schemeClr val="bg1"/>
              </a:solidFill>
            </a:endParaRP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4810263" y="3433960"/>
            <a:ext cx="25327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000" b="1">
                <a:solidFill>
                  <a:schemeClr val="bg1"/>
                </a:solidFill>
              </a:rPr>
              <a:t>T</a:t>
            </a:r>
            <a:endParaRPr lang="zh-CN" altLang="zh-CN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50" grpId="0"/>
          <p:bldP spid="51" grpId="0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6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66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6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6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66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26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26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266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66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645" grpId="0" animBg="1"/>
          <p:bldP spid="26646" grpId="0" animBg="1"/>
          <p:bldP spid="26646" grpId="1" animBg="1"/>
          <p:bldP spid="26657" grpId="0" animBg="1"/>
          <p:bldP spid="26657" grpId="1" animBg="1"/>
          <p:bldP spid="26660" grpId="0"/>
          <p:bldP spid="26667" grpId="0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/>
          <p:bldP spid="48" grpId="1"/>
          <p:bldP spid="49" grpId="0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50" grpId="0"/>
          <p:bldP spid="51" grpId="0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5" grpId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4343</Words>
  <Application>Microsoft Macintosh PowerPoint</Application>
  <PresentationFormat>自定义</PresentationFormat>
  <Paragraphs>713</Paragraphs>
  <Slides>59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gong</cp:lastModifiedBy>
  <cp:revision>294</cp:revision>
  <dcterms:created xsi:type="dcterms:W3CDTF">2015-10-14T02:35:41Z</dcterms:created>
  <dcterms:modified xsi:type="dcterms:W3CDTF">2016-10-24T08:43:09Z</dcterms:modified>
</cp:coreProperties>
</file>